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Titillium Web"/>
      <p:regular r:id="rId21"/>
      <p:bold r:id="rId22"/>
      <p:italic r:id="rId23"/>
      <p:boldItalic r:id="rId24"/>
    </p:embeddedFont>
    <p:embeddedFont>
      <p:font typeface="Titillium Web Black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gNBQiz+ppgq6fZg6i/TklRXh22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TitilliumWeb-bold.fntdata"/><Relationship Id="rId21" Type="http://schemas.openxmlformats.org/officeDocument/2006/relationships/font" Target="fonts/TitilliumWeb-regular.fntdata"/><Relationship Id="rId24" Type="http://schemas.openxmlformats.org/officeDocument/2006/relationships/font" Target="fonts/TitilliumWeb-boldItalic.fntdata"/><Relationship Id="rId23" Type="http://schemas.openxmlformats.org/officeDocument/2006/relationships/font" Target="fonts/TitilliumWeb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regular.fntdata"/><Relationship Id="rId25" Type="http://schemas.openxmlformats.org/officeDocument/2006/relationships/font" Target="fonts/TitilliumWebBlack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b4d88e104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gb4d88e104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4d88e104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4d88e104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b4d88e104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b4d88e104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b4d88e104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b4d88e104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b4d88e104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b4d88e104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4d88e10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4d88e10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4d88e10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4d88e10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bb70aa2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bb70aa2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b4d88e10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b4d88e10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b4d88e10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b4d88e10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7"/>
          <p:cNvSpPr txBox="1"/>
          <p:nvPr>
            <p:ph type="ctrTitle"/>
          </p:nvPr>
        </p:nvSpPr>
        <p:spPr>
          <a:xfrm>
            <a:off x="1709850" y="1461075"/>
            <a:ext cx="57243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37"/>
          <p:cNvSpPr txBox="1"/>
          <p:nvPr>
            <p:ph idx="1" type="subTitle"/>
          </p:nvPr>
        </p:nvSpPr>
        <p:spPr>
          <a:xfrm>
            <a:off x="720000" y="3208425"/>
            <a:ext cx="770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37"/>
          <p:cNvSpPr/>
          <p:nvPr/>
        </p:nvSpPr>
        <p:spPr>
          <a:xfrm>
            <a:off x="8676145" y="525256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7"/>
          <p:cNvSpPr/>
          <p:nvPr/>
        </p:nvSpPr>
        <p:spPr>
          <a:xfrm>
            <a:off x="-1481975" y="37537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7"/>
          <p:cNvSpPr/>
          <p:nvPr/>
        </p:nvSpPr>
        <p:spPr>
          <a:xfrm>
            <a:off x="2844107" y="-1939562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7"/>
          <p:cNvSpPr/>
          <p:nvPr/>
        </p:nvSpPr>
        <p:spPr>
          <a:xfrm>
            <a:off x="8787724" y="3455168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7"/>
          <p:cNvSpPr/>
          <p:nvPr/>
        </p:nvSpPr>
        <p:spPr>
          <a:xfrm>
            <a:off x="7786298" y="403002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7"/>
          <p:cNvSpPr/>
          <p:nvPr/>
        </p:nvSpPr>
        <p:spPr>
          <a:xfrm>
            <a:off x="2799402" y="250308"/>
            <a:ext cx="616785" cy="589402"/>
          </a:xfrm>
          <a:custGeom>
            <a:rect b="b" l="l" r="r" t="t"/>
            <a:pathLst>
              <a:path extrusionOk="0" h="18683" w="19551">
                <a:moveTo>
                  <a:pt x="12788" y="12907"/>
                </a:moveTo>
                <a:lnTo>
                  <a:pt x="12788" y="12907"/>
                </a:lnTo>
                <a:cubicBezTo>
                  <a:pt x="11562" y="13692"/>
                  <a:pt x="10478" y="14550"/>
                  <a:pt x="9407" y="15359"/>
                </a:cubicBezTo>
                <a:cubicBezTo>
                  <a:pt x="10371" y="14431"/>
                  <a:pt x="11407" y="13561"/>
                  <a:pt x="12788" y="12907"/>
                </a:cubicBezTo>
                <a:close/>
                <a:moveTo>
                  <a:pt x="8347" y="0"/>
                </a:moveTo>
                <a:cubicBezTo>
                  <a:pt x="8169" y="500"/>
                  <a:pt x="7692" y="893"/>
                  <a:pt x="6716" y="1036"/>
                </a:cubicBezTo>
                <a:cubicBezTo>
                  <a:pt x="6656" y="1131"/>
                  <a:pt x="6549" y="1369"/>
                  <a:pt x="6502" y="1488"/>
                </a:cubicBezTo>
                <a:cubicBezTo>
                  <a:pt x="5311" y="4203"/>
                  <a:pt x="4275" y="6989"/>
                  <a:pt x="2013" y="8966"/>
                </a:cubicBezTo>
                <a:cubicBezTo>
                  <a:pt x="3620" y="7846"/>
                  <a:pt x="4882" y="6465"/>
                  <a:pt x="5585" y="4644"/>
                </a:cubicBezTo>
                <a:cubicBezTo>
                  <a:pt x="5728" y="4751"/>
                  <a:pt x="5930" y="4906"/>
                  <a:pt x="6085" y="4917"/>
                </a:cubicBezTo>
                <a:cubicBezTo>
                  <a:pt x="6323" y="7418"/>
                  <a:pt x="3370" y="7715"/>
                  <a:pt x="2846" y="9739"/>
                </a:cubicBezTo>
                <a:lnTo>
                  <a:pt x="1953" y="9025"/>
                </a:lnTo>
                <a:cubicBezTo>
                  <a:pt x="1430" y="9466"/>
                  <a:pt x="858" y="9870"/>
                  <a:pt x="191" y="10180"/>
                </a:cubicBezTo>
                <a:cubicBezTo>
                  <a:pt x="1" y="10394"/>
                  <a:pt x="239" y="10942"/>
                  <a:pt x="584" y="11549"/>
                </a:cubicBezTo>
                <a:cubicBezTo>
                  <a:pt x="3466" y="11394"/>
                  <a:pt x="4882" y="9323"/>
                  <a:pt x="6537" y="7680"/>
                </a:cubicBezTo>
                <a:lnTo>
                  <a:pt x="6537" y="7680"/>
                </a:lnTo>
                <a:cubicBezTo>
                  <a:pt x="6025" y="8501"/>
                  <a:pt x="5597" y="9609"/>
                  <a:pt x="4561" y="10025"/>
                </a:cubicBezTo>
                <a:cubicBezTo>
                  <a:pt x="3275" y="10752"/>
                  <a:pt x="2680" y="11883"/>
                  <a:pt x="1227" y="12168"/>
                </a:cubicBezTo>
                <a:lnTo>
                  <a:pt x="953" y="12180"/>
                </a:lnTo>
                <a:cubicBezTo>
                  <a:pt x="1144" y="12466"/>
                  <a:pt x="1322" y="12764"/>
                  <a:pt x="1489" y="13038"/>
                </a:cubicBezTo>
                <a:cubicBezTo>
                  <a:pt x="2346" y="14252"/>
                  <a:pt x="3644" y="15800"/>
                  <a:pt x="5109" y="16347"/>
                </a:cubicBezTo>
                <a:cubicBezTo>
                  <a:pt x="5228" y="16228"/>
                  <a:pt x="5430" y="16002"/>
                  <a:pt x="5430" y="16002"/>
                </a:cubicBezTo>
                <a:cubicBezTo>
                  <a:pt x="5894" y="16347"/>
                  <a:pt x="6311" y="16788"/>
                  <a:pt x="6716" y="17229"/>
                </a:cubicBezTo>
                <a:cubicBezTo>
                  <a:pt x="7657" y="16657"/>
                  <a:pt x="8526" y="16038"/>
                  <a:pt x="9407" y="15359"/>
                </a:cubicBezTo>
                <a:lnTo>
                  <a:pt x="9407" y="15359"/>
                </a:lnTo>
                <a:cubicBezTo>
                  <a:pt x="8633" y="16121"/>
                  <a:pt x="7907" y="16907"/>
                  <a:pt x="7085" y="17621"/>
                </a:cubicBezTo>
                <a:cubicBezTo>
                  <a:pt x="7561" y="18121"/>
                  <a:pt x="8014" y="18538"/>
                  <a:pt x="8490" y="18633"/>
                </a:cubicBezTo>
                <a:cubicBezTo>
                  <a:pt x="8578" y="18667"/>
                  <a:pt x="8660" y="18682"/>
                  <a:pt x="8735" y="18682"/>
                </a:cubicBezTo>
                <a:cubicBezTo>
                  <a:pt x="9407" y="18682"/>
                  <a:pt x="9592" y="17458"/>
                  <a:pt x="10181" y="17169"/>
                </a:cubicBezTo>
                <a:cubicBezTo>
                  <a:pt x="12300" y="16455"/>
                  <a:pt x="13324" y="14573"/>
                  <a:pt x="15098" y="13419"/>
                </a:cubicBezTo>
                <a:cubicBezTo>
                  <a:pt x="16360" y="12526"/>
                  <a:pt x="16848" y="11109"/>
                  <a:pt x="17253" y="9728"/>
                </a:cubicBezTo>
                <a:cubicBezTo>
                  <a:pt x="17634" y="7763"/>
                  <a:pt x="19551" y="6239"/>
                  <a:pt x="19039" y="4322"/>
                </a:cubicBezTo>
                <a:cubicBezTo>
                  <a:pt x="18586" y="2973"/>
                  <a:pt x="16067" y="2212"/>
                  <a:pt x="14138" y="2212"/>
                </a:cubicBezTo>
                <a:cubicBezTo>
                  <a:pt x="13582" y="2212"/>
                  <a:pt x="13075" y="2275"/>
                  <a:pt x="12681" y="2405"/>
                </a:cubicBezTo>
                <a:lnTo>
                  <a:pt x="11609" y="1989"/>
                </a:lnTo>
                <a:cubicBezTo>
                  <a:pt x="12562" y="1096"/>
                  <a:pt x="9645" y="643"/>
                  <a:pt x="8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37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18" name="Google Shape;18;p37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7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7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7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7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7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7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7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7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37"/>
          <p:cNvGrpSpPr/>
          <p:nvPr/>
        </p:nvGrpSpPr>
        <p:grpSpPr>
          <a:xfrm>
            <a:off x="643797" y="3909963"/>
            <a:ext cx="1957388" cy="1263546"/>
            <a:chOff x="-5341150" y="-5256175"/>
            <a:chExt cx="1355250" cy="874850"/>
          </a:xfrm>
        </p:grpSpPr>
        <p:sp>
          <p:nvSpPr>
            <p:cNvPr id="32" name="Google Shape;32;p37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7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46"/>
          <p:cNvSpPr/>
          <p:nvPr/>
        </p:nvSpPr>
        <p:spPr>
          <a:xfrm>
            <a:off x="8423995" y="163544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6"/>
          <p:cNvSpPr/>
          <p:nvPr/>
        </p:nvSpPr>
        <p:spPr>
          <a:xfrm>
            <a:off x="-2529425" y="-1989841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6"/>
          <p:cNvSpPr/>
          <p:nvPr/>
        </p:nvSpPr>
        <p:spPr>
          <a:xfrm>
            <a:off x="1210999" y="-184357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6"/>
          <p:cNvSpPr/>
          <p:nvPr/>
        </p:nvSpPr>
        <p:spPr>
          <a:xfrm flipH="1">
            <a:off x="7815269" y="-68343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46"/>
          <p:cNvGrpSpPr/>
          <p:nvPr/>
        </p:nvGrpSpPr>
        <p:grpSpPr>
          <a:xfrm>
            <a:off x="6743489" y="-341980"/>
            <a:ext cx="2476722" cy="875246"/>
            <a:chOff x="-7151200" y="-2136100"/>
            <a:chExt cx="1714825" cy="606000"/>
          </a:xfrm>
        </p:grpSpPr>
        <p:sp>
          <p:nvSpPr>
            <p:cNvPr id="233" name="Google Shape;233;p46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6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6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6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6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6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6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6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6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6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6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6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6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47"/>
          <p:cNvGrpSpPr/>
          <p:nvPr/>
        </p:nvGrpSpPr>
        <p:grpSpPr>
          <a:xfrm flipH="1" rot="10800000">
            <a:off x="209119" y="-105932"/>
            <a:ext cx="1982397" cy="748126"/>
            <a:chOff x="3019125" y="4208850"/>
            <a:chExt cx="1462700" cy="552000"/>
          </a:xfrm>
        </p:grpSpPr>
        <p:sp>
          <p:nvSpPr>
            <p:cNvPr id="248" name="Google Shape;248;p47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7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7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7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7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47"/>
          <p:cNvSpPr/>
          <p:nvPr/>
        </p:nvSpPr>
        <p:spPr>
          <a:xfrm flipH="1" rot="10800000">
            <a:off x="8021732" y="2479500"/>
            <a:ext cx="2837890" cy="3806150"/>
          </a:xfrm>
          <a:custGeom>
            <a:rect b="b" l="l" r="r" t="t"/>
            <a:pathLst>
              <a:path extrusionOk="0" h="124445" w="92787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7"/>
          <p:cNvSpPr txBox="1"/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" name="Google Shape;264;p47"/>
          <p:cNvSpPr txBox="1"/>
          <p:nvPr>
            <p:ph idx="2" type="title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5" name="Google Shape;265;p47"/>
          <p:cNvSpPr/>
          <p:nvPr/>
        </p:nvSpPr>
        <p:spPr>
          <a:xfrm>
            <a:off x="6814079" y="4366819"/>
            <a:ext cx="560440" cy="568575"/>
          </a:xfrm>
          <a:custGeom>
            <a:rect b="b" l="l" r="r" t="t"/>
            <a:pathLst>
              <a:path extrusionOk="0" h="18590" w="18324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7"/>
          <p:cNvSpPr/>
          <p:nvPr/>
        </p:nvSpPr>
        <p:spPr>
          <a:xfrm flipH="1" rot="10800000">
            <a:off x="8021725" y="-240195"/>
            <a:ext cx="1522919" cy="1314696"/>
          </a:xfrm>
          <a:custGeom>
            <a:rect b="b" l="l" r="r" t="t"/>
            <a:pathLst>
              <a:path extrusionOk="0" h="42985" w="49793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7"/>
          <p:cNvSpPr/>
          <p:nvPr/>
        </p:nvSpPr>
        <p:spPr>
          <a:xfrm flipH="1" rot="10800000">
            <a:off x="4168861" y="-393509"/>
            <a:ext cx="806251" cy="813408"/>
          </a:xfrm>
          <a:custGeom>
            <a:rect b="b" l="l" r="r" t="t"/>
            <a:pathLst>
              <a:path extrusionOk="0" h="26595" w="26361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7"/>
          <p:cNvSpPr/>
          <p:nvPr/>
        </p:nvSpPr>
        <p:spPr>
          <a:xfrm flipH="1">
            <a:off x="-943802" y="-1140500"/>
            <a:ext cx="2762712" cy="3768990"/>
          </a:xfrm>
          <a:custGeom>
            <a:rect b="b" l="l" r="r" t="t"/>
            <a:pathLst>
              <a:path extrusionOk="0" h="123230" w="90329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47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270" name="Google Shape;270;p47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7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7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7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7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7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7"/>
          <p:cNvSpPr/>
          <p:nvPr/>
        </p:nvSpPr>
        <p:spPr>
          <a:xfrm flipH="1" rot="10800000">
            <a:off x="-368375" y="4401081"/>
            <a:ext cx="792060" cy="956454"/>
          </a:xfrm>
          <a:custGeom>
            <a:rect b="b" l="l" r="r" t="t"/>
            <a:pathLst>
              <a:path extrusionOk="0" h="31272" w="25897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48"/>
          <p:cNvSpPr/>
          <p:nvPr/>
        </p:nvSpPr>
        <p:spPr>
          <a:xfrm flipH="1">
            <a:off x="-588279" y="304294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8"/>
          <p:cNvSpPr/>
          <p:nvPr/>
        </p:nvSpPr>
        <p:spPr>
          <a:xfrm flipH="1">
            <a:off x="7379069" y="-1989841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8"/>
          <p:cNvSpPr/>
          <p:nvPr/>
        </p:nvSpPr>
        <p:spPr>
          <a:xfrm flipH="1">
            <a:off x="6811818" y="-184357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8"/>
          <p:cNvSpPr/>
          <p:nvPr/>
        </p:nvSpPr>
        <p:spPr>
          <a:xfrm>
            <a:off x="-478852" y="-68343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48"/>
          <p:cNvGrpSpPr/>
          <p:nvPr/>
        </p:nvGrpSpPr>
        <p:grpSpPr>
          <a:xfrm flipH="1">
            <a:off x="-738525" y="-341980"/>
            <a:ext cx="2476722" cy="875246"/>
            <a:chOff x="-7151200" y="-2136100"/>
            <a:chExt cx="1714825" cy="606000"/>
          </a:xfrm>
        </p:grpSpPr>
        <p:sp>
          <p:nvSpPr>
            <p:cNvPr id="291" name="Google Shape;291;p48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8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8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8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8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8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8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8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8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8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8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/>
          <p:nvPr/>
        </p:nvSpPr>
        <p:spPr>
          <a:xfrm flipH="1" rot="10800000">
            <a:off x="2803757" y="-2858925"/>
            <a:ext cx="2837890" cy="3806150"/>
          </a:xfrm>
          <a:custGeom>
            <a:rect b="b" l="l" r="r" t="t"/>
            <a:pathLst>
              <a:path extrusionOk="0" h="124445" w="92787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 txBox="1"/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7" name="Google Shape;307;p49"/>
          <p:cNvSpPr txBox="1"/>
          <p:nvPr>
            <p:ph idx="1" type="subTitle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8" name="Google Shape;308;p49"/>
          <p:cNvSpPr txBox="1"/>
          <p:nvPr>
            <p:ph idx="2" type="title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9" name="Google Shape;309;p49"/>
          <p:cNvSpPr/>
          <p:nvPr/>
        </p:nvSpPr>
        <p:spPr>
          <a:xfrm flipH="1" rot="10800000">
            <a:off x="-368375" y="733168"/>
            <a:ext cx="792060" cy="956454"/>
          </a:xfrm>
          <a:custGeom>
            <a:rect b="b" l="l" r="r" t="t"/>
            <a:pathLst>
              <a:path extrusionOk="0" h="31272" w="25897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9"/>
          <p:cNvSpPr/>
          <p:nvPr/>
        </p:nvSpPr>
        <p:spPr>
          <a:xfrm>
            <a:off x="6814079" y="4366819"/>
            <a:ext cx="560440" cy="568575"/>
          </a:xfrm>
          <a:custGeom>
            <a:rect b="b" l="l" r="r" t="t"/>
            <a:pathLst>
              <a:path extrusionOk="0" h="18590" w="18324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9"/>
          <p:cNvSpPr/>
          <p:nvPr/>
        </p:nvSpPr>
        <p:spPr>
          <a:xfrm flipH="1" rot="10800000">
            <a:off x="8021725" y="-240195"/>
            <a:ext cx="1522919" cy="1314696"/>
          </a:xfrm>
          <a:custGeom>
            <a:rect b="b" l="l" r="r" t="t"/>
            <a:pathLst>
              <a:path extrusionOk="0" h="42985" w="49793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9"/>
          <p:cNvSpPr/>
          <p:nvPr/>
        </p:nvSpPr>
        <p:spPr>
          <a:xfrm flipH="1" rot="10800000">
            <a:off x="8273461" y="4196791"/>
            <a:ext cx="806251" cy="813408"/>
          </a:xfrm>
          <a:custGeom>
            <a:rect b="b" l="l" r="r" t="t"/>
            <a:pathLst>
              <a:path extrusionOk="0" h="26595" w="26361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49"/>
          <p:cNvGrpSpPr/>
          <p:nvPr/>
        </p:nvGrpSpPr>
        <p:grpSpPr>
          <a:xfrm flipH="1" rot="10800000">
            <a:off x="-1203881" y="-105932"/>
            <a:ext cx="1982397" cy="748126"/>
            <a:chOff x="3019125" y="4208850"/>
            <a:chExt cx="1462700" cy="552000"/>
          </a:xfrm>
        </p:grpSpPr>
        <p:sp>
          <p:nvSpPr>
            <p:cNvPr id="314" name="Google Shape;314;p49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9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9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9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9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9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9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9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9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9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9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9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9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49"/>
          <p:cNvSpPr/>
          <p:nvPr/>
        </p:nvSpPr>
        <p:spPr>
          <a:xfrm flipH="1">
            <a:off x="-943802" y="3649900"/>
            <a:ext cx="2762712" cy="3768990"/>
          </a:xfrm>
          <a:custGeom>
            <a:rect b="b" l="l" r="r" t="t"/>
            <a:pathLst>
              <a:path extrusionOk="0" h="123230" w="90329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49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329" name="Google Shape;329;p49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9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9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9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9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9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9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9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9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9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9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p50"/>
          <p:cNvSpPr txBox="1"/>
          <p:nvPr>
            <p:ph idx="1" type="subTitle"/>
          </p:nvPr>
        </p:nvSpPr>
        <p:spPr>
          <a:xfrm>
            <a:off x="988575" y="3433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5" name="Google Shape;345;p50"/>
          <p:cNvSpPr txBox="1"/>
          <p:nvPr>
            <p:ph idx="2" type="subTitle"/>
          </p:nvPr>
        </p:nvSpPr>
        <p:spPr>
          <a:xfrm>
            <a:off x="988575" y="3777850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50"/>
          <p:cNvSpPr txBox="1"/>
          <p:nvPr>
            <p:ph idx="3" type="subTitle"/>
          </p:nvPr>
        </p:nvSpPr>
        <p:spPr>
          <a:xfrm>
            <a:off x="3514800" y="3433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7" name="Google Shape;347;p50"/>
          <p:cNvSpPr txBox="1"/>
          <p:nvPr>
            <p:ph idx="4" type="subTitle"/>
          </p:nvPr>
        </p:nvSpPr>
        <p:spPr>
          <a:xfrm>
            <a:off x="3514800" y="3777850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0"/>
          <p:cNvSpPr txBox="1"/>
          <p:nvPr>
            <p:ph idx="5" type="subTitle"/>
          </p:nvPr>
        </p:nvSpPr>
        <p:spPr>
          <a:xfrm>
            <a:off x="6041025" y="3433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9" name="Google Shape;349;p50"/>
          <p:cNvSpPr txBox="1"/>
          <p:nvPr>
            <p:ph idx="6" type="subTitle"/>
          </p:nvPr>
        </p:nvSpPr>
        <p:spPr>
          <a:xfrm>
            <a:off x="6041025" y="3777850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0"/>
          <p:cNvSpPr txBox="1"/>
          <p:nvPr>
            <p:ph idx="7" type="subTitle"/>
          </p:nvPr>
        </p:nvSpPr>
        <p:spPr>
          <a:xfrm>
            <a:off x="988575" y="18819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51" name="Google Shape;351;p50"/>
          <p:cNvSpPr txBox="1"/>
          <p:nvPr>
            <p:ph idx="8" type="subTitle"/>
          </p:nvPr>
        </p:nvSpPr>
        <p:spPr>
          <a:xfrm>
            <a:off x="988575" y="2226375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0"/>
          <p:cNvSpPr txBox="1"/>
          <p:nvPr>
            <p:ph idx="9" type="subTitle"/>
          </p:nvPr>
        </p:nvSpPr>
        <p:spPr>
          <a:xfrm>
            <a:off x="3514800" y="18819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53" name="Google Shape;353;p50"/>
          <p:cNvSpPr txBox="1"/>
          <p:nvPr>
            <p:ph idx="13" type="subTitle"/>
          </p:nvPr>
        </p:nvSpPr>
        <p:spPr>
          <a:xfrm>
            <a:off x="3514800" y="2226375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idx="14" type="subTitle"/>
          </p:nvPr>
        </p:nvSpPr>
        <p:spPr>
          <a:xfrm>
            <a:off x="6041025" y="18819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55" name="Google Shape;355;p50"/>
          <p:cNvSpPr txBox="1"/>
          <p:nvPr>
            <p:ph idx="15" type="subTitle"/>
          </p:nvPr>
        </p:nvSpPr>
        <p:spPr>
          <a:xfrm>
            <a:off x="6041025" y="2226375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0"/>
          <p:cNvSpPr/>
          <p:nvPr/>
        </p:nvSpPr>
        <p:spPr>
          <a:xfrm rot="733054">
            <a:off x="7341083" y="-2282537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0"/>
          <p:cNvSpPr/>
          <p:nvPr/>
        </p:nvSpPr>
        <p:spPr>
          <a:xfrm rot="-5045290">
            <a:off x="8578071" y="455440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50"/>
          <p:cNvGrpSpPr/>
          <p:nvPr/>
        </p:nvGrpSpPr>
        <p:grpSpPr>
          <a:xfrm>
            <a:off x="-768348" y="7"/>
            <a:ext cx="1756920" cy="1267395"/>
            <a:chOff x="7192850" y="-246150"/>
            <a:chExt cx="1380250" cy="995675"/>
          </a:xfrm>
        </p:grpSpPr>
        <p:sp>
          <p:nvSpPr>
            <p:cNvPr id="359" name="Google Shape;359;p50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50"/>
          <p:cNvSpPr/>
          <p:nvPr/>
        </p:nvSpPr>
        <p:spPr>
          <a:xfrm>
            <a:off x="-302850" y="-52627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51"/>
          <p:cNvGrpSpPr/>
          <p:nvPr/>
        </p:nvGrpSpPr>
        <p:grpSpPr>
          <a:xfrm rot="10800000">
            <a:off x="6971465" y="-105932"/>
            <a:ext cx="1982397" cy="748126"/>
            <a:chOff x="3019125" y="4208850"/>
            <a:chExt cx="1462700" cy="552000"/>
          </a:xfrm>
        </p:grpSpPr>
        <p:sp>
          <p:nvSpPr>
            <p:cNvPr id="373" name="Google Shape;373;p51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1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1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1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1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51"/>
          <p:cNvSpPr/>
          <p:nvPr/>
        </p:nvSpPr>
        <p:spPr>
          <a:xfrm rot="10800000">
            <a:off x="-1696640" y="2479500"/>
            <a:ext cx="2837890" cy="3806150"/>
          </a:xfrm>
          <a:custGeom>
            <a:rect b="b" l="l" r="r" t="t"/>
            <a:pathLst>
              <a:path extrusionOk="0" h="124445" w="92787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1"/>
          <p:cNvSpPr txBox="1"/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8" name="Google Shape;388;p51"/>
          <p:cNvSpPr txBox="1"/>
          <p:nvPr>
            <p:ph idx="1" type="subTitle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9" name="Google Shape;389;p51"/>
          <p:cNvSpPr txBox="1"/>
          <p:nvPr>
            <p:ph idx="2" type="title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0" name="Google Shape;390;p51"/>
          <p:cNvSpPr/>
          <p:nvPr/>
        </p:nvSpPr>
        <p:spPr>
          <a:xfrm flipH="1">
            <a:off x="1788463" y="4366819"/>
            <a:ext cx="560440" cy="568575"/>
          </a:xfrm>
          <a:custGeom>
            <a:rect b="b" l="l" r="r" t="t"/>
            <a:pathLst>
              <a:path extrusionOk="0" h="18590" w="18324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1"/>
          <p:cNvSpPr/>
          <p:nvPr/>
        </p:nvSpPr>
        <p:spPr>
          <a:xfrm rot="10800000">
            <a:off x="-381662" y="-240195"/>
            <a:ext cx="1522919" cy="1314696"/>
          </a:xfrm>
          <a:custGeom>
            <a:rect b="b" l="l" r="r" t="t"/>
            <a:pathLst>
              <a:path extrusionOk="0" h="42985" w="49793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1"/>
          <p:cNvSpPr/>
          <p:nvPr/>
        </p:nvSpPr>
        <p:spPr>
          <a:xfrm rot="10800000">
            <a:off x="4187870" y="-393509"/>
            <a:ext cx="806251" cy="813408"/>
          </a:xfrm>
          <a:custGeom>
            <a:rect b="b" l="l" r="r" t="t"/>
            <a:pathLst>
              <a:path extrusionOk="0" h="26595" w="26361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1"/>
          <p:cNvSpPr/>
          <p:nvPr/>
        </p:nvSpPr>
        <p:spPr>
          <a:xfrm>
            <a:off x="7344072" y="-1140500"/>
            <a:ext cx="2762712" cy="3768990"/>
          </a:xfrm>
          <a:custGeom>
            <a:rect b="b" l="l" r="r" t="t"/>
            <a:pathLst>
              <a:path extrusionOk="0" h="123230" w="90329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51"/>
          <p:cNvGrpSpPr/>
          <p:nvPr/>
        </p:nvGrpSpPr>
        <p:grpSpPr>
          <a:xfrm flipH="1">
            <a:off x="3599790" y="4505256"/>
            <a:ext cx="1982397" cy="748126"/>
            <a:chOff x="3019125" y="4208850"/>
            <a:chExt cx="1462700" cy="552000"/>
          </a:xfrm>
        </p:grpSpPr>
        <p:sp>
          <p:nvSpPr>
            <p:cNvPr id="395" name="Google Shape;395;p51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1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1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1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1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1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1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51"/>
          <p:cNvSpPr/>
          <p:nvPr/>
        </p:nvSpPr>
        <p:spPr>
          <a:xfrm rot="10800000">
            <a:off x="8739297" y="4401081"/>
            <a:ext cx="792060" cy="956454"/>
          </a:xfrm>
          <a:custGeom>
            <a:rect b="b" l="l" r="r" t="t"/>
            <a:pathLst>
              <a:path extrusionOk="0" h="31272" w="25897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2" name="Google Shape;412;p52"/>
          <p:cNvSpPr txBox="1"/>
          <p:nvPr>
            <p:ph idx="1" type="subTitle"/>
          </p:nvPr>
        </p:nvSpPr>
        <p:spPr>
          <a:xfrm>
            <a:off x="5264250" y="1679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13" name="Google Shape;413;p52"/>
          <p:cNvSpPr txBox="1"/>
          <p:nvPr>
            <p:ph idx="2" type="subTitle"/>
          </p:nvPr>
        </p:nvSpPr>
        <p:spPr>
          <a:xfrm>
            <a:off x="5264250" y="21000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2"/>
          <p:cNvSpPr/>
          <p:nvPr/>
        </p:nvSpPr>
        <p:spPr>
          <a:xfrm>
            <a:off x="8252557" y="3909963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2"/>
          <p:cNvSpPr/>
          <p:nvPr/>
        </p:nvSpPr>
        <p:spPr>
          <a:xfrm>
            <a:off x="-1" y="12664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2"/>
          <p:cNvSpPr/>
          <p:nvPr/>
        </p:nvSpPr>
        <p:spPr>
          <a:xfrm>
            <a:off x="8586398" y="2693445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52"/>
          <p:cNvGrpSpPr/>
          <p:nvPr/>
        </p:nvGrpSpPr>
        <p:grpSpPr>
          <a:xfrm>
            <a:off x="3391077" y="4242070"/>
            <a:ext cx="2476722" cy="875246"/>
            <a:chOff x="-7151200" y="-2136100"/>
            <a:chExt cx="1714825" cy="606000"/>
          </a:xfrm>
        </p:grpSpPr>
        <p:sp>
          <p:nvSpPr>
            <p:cNvPr id="418" name="Google Shape;418;p52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2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2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52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432" name="Google Shape;432;p52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52"/>
          <p:cNvSpPr/>
          <p:nvPr/>
        </p:nvSpPr>
        <p:spPr>
          <a:xfrm rot="-8100000">
            <a:off x="-260378" y="820005"/>
            <a:ext cx="980372" cy="854182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7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53"/>
          <p:cNvSpPr txBox="1"/>
          <p:nvPr>
            <p:ph idx="1" type="subTitle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47" name="Google Shape;447;p53"/>
          <p:cNvSpPr txBox="1"/>
          <p:nvPr>
            <p:ph idx="2" type="subTitle"/>
          </p:nvPr>
        </p:nvSpPr>
        <p:spPr>
          <a:xfrm>
            <a:off x="1750575" y="21000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53"/>
          <p:cNvSpPr txBox="1"/>
          <p:nvPr>
            <p:ph idx="12" type="sldNum"/>
          </p:nvPr>
        </p:nvSpPr>
        <p:spPr>
          <a:xfrm flipH="1">
            <a:off x="75834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53"/>
          <p:cNvSpPr/>
          <p:nvPr/>
        </p:nvSpPr>
        <p:spPr>
          <a:xfrm flipH="1">
            <a:off x="-2914355" y="3909963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3"/>
          <p:cNvSpPr/>
          <p:nvPr/>
        </p:nvSpPr>
        <p:spPr>
          <a:xfrm flipH="1">
            <a:off x="8466674" y="12664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3"/>
          <p:cNvSpPr/>
          <p:nvPr/>
        </p:nvSpPr>
        <p:spPr>
          <a:xfrm flipH="1">
            <a:off x="-634675" y="2693445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53"/>
          <p:cNvGrpSpPr/>
          <p:nvPr/>
        </p:nvGrpSpPr>
        <p:grpSpPr>
          <a:xfrm flipH="1">
            <a:off x="3229193" y="4242070"/>
            <a:ext cx="2476722" cy="875246"/>
            <a:chOff x="-7151200" y="-2136100"/>
            <a:chExt cx="1714825" cy="606000"/>
          </a:xfrm>
        </p:grpSpPr>
        <p:sp>
          <p:nvSpPr>
            <p:cNvPr id="453" name="Google Shape;453;p53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3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3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3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3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3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3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3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3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3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3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3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3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" name="Google Shape;466;p53"/>
          <p:cNvGrpSpPr/>
          <p:nvPr/>
        </p:nvGrpSpPr>
        <p:grpSpPr>
          <a:xfrm flipH="1">
            <a:off x="7139607" y="3909963"/>
            <a:ext cx="1957388" cy="1263546"/>
            <a:chOff x="-5341150" y="-5256175"/>
            <a:chExt cx="1355250" cy="874850"/>
          </a:xfrm>
        </p:grpSpPr>
        <p:sp>
          <p:nvSpPr>
            <p:cNvPr id="467" name="Google Shape;467;p53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3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3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3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3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3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53"/>
          <p:cNvSpPr/>
          <p:nvPr/>
        </p:nvSpPr>
        <p:spPr>
          <a:xfrm flipH="1" rot="8100000">
            <a:off x="8376998" y="820005"/>
            <a:ext cx="980372" cy="854182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4"/>
          <p:cNvSpPr txBox="1"/>
          <p:nvPr>
            <p:ph type="ctrTitle"/>
          </p:nvPr>
        </p:nvSpPr>
        <p:spPr>
          <a:xfrm flipH="1">
            <a:off x="1692900" y="463800"/>
            <a:ext cx="5724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54"/>
          <p:cNvSpPr txBox="1"/>
          <p:nvPr>
            <p:ph idx="1" type="subTitle"/>
          </p:nvPr>
        </p:nvSpPr>
        <p:spPr>
          <a:xfrm flipH="1">
            <a:off x="1692900" y="1376100"/>
            <a:ext cx="57243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54"/>
          <p:cNvSpPr/>
          <p:nvPr/>
        </p:nvSpPr>
        <p:spPr>
          <a:xfrm flipH="1" rot="10800000">
            <a:off x="8812259" y="749043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4"/>
          <p:cNvSpPr/>
          <p:nvPr/>
        </p:nvSpPr>
        <p:spPr>
          <a:xfrm flipH="1">
            <a:off x="6805522" y="37537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4"/>
          <p:cNvSpPr/>
          <p:nvPr/>
        </p:nvSpPr>
        <p:spPr>
          <a:xfrm flipH="1">
            <a:off x="-1111282" y="-1482362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4"/>
          <p:cNvSpPr/>
          <p:nvPr/>
        </p:nvSpPr>
        <p:spPr>
          <a:xfrm flipH="1">
            <a:off x="8081985" y="-5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4"/>
          <p:cNvSpPr/>
          <p:nvPr/>
        </p:nvSpPr>
        <p:spPr>
          <a:xfrm flipH="1">
            <a:off x="103203" y="1013833"/>
            <a:ext cx="616785" cy="589402"/>
          </a:xfrm>
          <a:custGeom>
            <a:rect b="b" l="l" r="r" t="t"/>
            <a:pathLst>
              <a:path extrusionOk="0" h="18683" w="19551">
                <a:moveTo>
                  <a:pt x="12788" y="12907"/>
                </a:moveTo>
                <a:lnTo>
                  <a:pt x="12788" y="12907"/>
                </a:lnTo>
                <a:cubicBezTo>
                  <a:pt x="11562" y="13692"/>
                  <a:pt x="10478" y="14550"/>
                  <a:pt x="9407" y="15359"/>
                </a:cubicBezTo>
                <a:cubicBezTo>
                  <a:pt x="10371" y="14431"/>
                  <a:pt x="11407" y="13561"/>
                  <a:pt x="12788" y="12907"/>
                </a:cubicBezTo>
                <a:close/>
                <a:moveTo>
                  <a:pt x="8347" y="0"/>
                </a:moveTo>
                <a:cubicBezTo>
                  <a:pt x="8169" y="500"/>
                  <a:pt x="7692" y="893"/>
                  <a:pt x="6716" y="1036"/>
                </a:cubicBezTo>
                <a:cubicBezTo>
                  <a:pt x="6656" y="1131"/>
                  <a:pt x="6549" y="1369"/>
                  <a:pt x="6502" y="1488"/>
                </a:cubicBezTo>
                <a:cubicBezTo>
                  <a:pt x="5311" y="4203"/>
                  <a:pt x="4275" y="6989"/>
                  <a:pt x="2013" y="8966"/>
                </a:cubicBezTo>
                <a:cubicBezTo>
                  <a:pt x="3620" y="7846"/>
                  <a:pt x="4882" y="6465"/>
                  <a:pt x="5585" y="4644"/>
                </a:cubicBezTo>
                <a:cubicBezTo>
                  <a:pt x="5728" y="4751"/>
                  <a:pt x="5930" y="4906"/>
                  <a:pt x="6085" y="4917"/>
                </a:cubicBezTo>
                <a:cubicBezTo>
                  <a:pt x="6323" y="7418"/>
                  <a:pt x="3370" y="7715"/>
                  <a:pt x="2846" y="9739"/>
                </a:cubicBezTo>
                <a:lnTo>
                  <a:pt x="1953" y="9025"/>
                </a:lnTo>
                <a:cubicBezTo>
                  <a:pt x="1430" y="9466"/>
                  <a:pt x="858" y="9870"/>
                  <a:pt x="191" y="10180"/>
                </a:cubicBezTo>
                <a:cubicBezTo>
                  <a:pt x="1" y="10394"/>
                  <a:pt x="239" y="10942"/>
                  <a:pt x="584" y="11549"/>
                </a:cubicBezTo>
                <a:cubicBezTo>
                  <a:pt x="3466" y="11394"/>
                  <a:pt x="4882" y="9323"/>
                  <a:pt x="6537" y="7680"/>
                </a:cubicBezTo>
                <a:lnTo>
                  <a:pt x="6537" y="7680"/>
                </a:lnTo>
                <a:cubicBezTo>
                  <a:pt x="6025" y="8501"/>
                  <a:pt x="5597" y="9609"/>
                  <a:pt x="4561" y="10025"/>
                </a:cubicBezTo>
                <a:cubicBezTo>
                  <a:pt x="3275" y="10752"/>
                  <a:pt x="2680" y="11883"/>
                  <a:pt x="1227" y="12168"/>
                </a:cubicBezTo>
                <a:lnTo>
                  <a:pt x="953" y="12180"/>
                </a:lnTo>
                <a:cubicBezTo>
                  <a:pt x="1144" y="12466"/>
                  <a:pt x="1322" y="12764"/>
                  <a:pt x="1489" y="13038"/>
                </a:cubicBezTo>
                <a:cubicBezTo>
                  <a:pt x="2346" y="14252"/>
                  <a:pt x="3644" y="15800"/>
                  <a:pt x="5109" y="16347"/>
                </a:cubicBezTo>
                <a:cubicBezTo>
                  <a:pt x="5228" y="16228"/>
                  <a:pt x="5430" y="16002"/>
                  <a:pt x="5430" y="16002"/>
                </a:cubicBezTo>
                <a:cubicBezTo>
                  <a:pt x="5894" y="16347"/>
                  <a:pt x="6311" y="16788"/>
                  <a:pt x="6716" y="17229"/>
                </a:cubicBezTo>
                <a:cubicBezTo>
                  <a:pt x="7657" y="16657"/>
                  <a:pt x="8526" y="16038"/>
                  <a:pt x="9407" y="15359"/>
                </a:cubicBezTo>
                <a:lnTo>
                  <a:pt x="9407" y="15359"/>
                </a:lnTo>
                <a:cubicBezTo>
                  <a:pt x="8633" y="16121"/>
                  <a:pt x="7907" y="16907"/>
                  <a:pt x="7085" y="17621"/>
                </a:cubicBezTo>
                <a:cubicBezTo>
                  <a:pt x="7561" y="18121"/>
                  <a:pt x="8014" y="18538"/>
                  <a:pt x="8490" y="18633"/>
                </a:cubicBezTo>
                <a:cubicBezTo>
                  <a:pt x="8578" y="18667"/>
                  <a:pt x="8660" y="18682"/>
                  <a:pt x="8735" y="18682"/>
                </a:cubicBezTo>
                <a:cubicBezTo>
                  <a:pt x="9407" y="18682"/>
                  <a:pt x="9592" y="17458"/>
                  <a:pt x="10181" y="17169"/>
                </a:cubicBezTo>
                <a:cubicBezTo>
                  <a:pt x="12300" y="16455"/>
                  <a:pt x="13324" y="14573"/>
                  <a:pt x="15098" y="13419"/>
                </a:cubicBezTo>
                <a:cubicBezTo>
                  <a:pt x="16360" y="12526"/>
                  <a:pt x="16848" y="11109"/>
                  <a:pt x="17253" y="9728"/>
                </a:cubicBezTo>
                <a:cubicBezTo>
                  <a:pt x="17634" y="7763"/>
                  <a:pt x="19551" y="6239"/>
                  <a:pt x="19039" y="4322"/>
                </a:cubicBezTo>
                <a:cubicBezTo>
                  <a:pt x="18586" y="2973"/>
                  <a:pt x="16067" y="2212"/>
                  <a:pt x="14138" y="2212"/>
                </a:cubicBezTo>
                <a:cubicBezTo>
                  <a:pt x="13582" y="2212"/>
                  <a:pt x="13075" y="2275"/>
                  <a:pt x="12681" y="2405"/>
                </a:cubicBezTo>
                <a:lnTo>
                  <a:pt x="11609" y="1989"/>
                </a:lnTo>
                <a:cubicBezTo>
                  <a:pt x="12562" y="1096"/>
                  <a:pt x="9645" y="643"/>
                  <a:pt x="8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p54"/>
          <p:cNvGrpSpPr/>
          <p:nvPr/>
        </p:nvGrpSpPr>
        <p:grpSpPr>
          <a:xfrm flipH="1">
            <a:off x="-1214196" y="4242070"/>
            <a:ext cx="2476722" cy="875246"/>
            <a:chOff x="-7151200" y="-2136100"/>
            <a:chExt cx="1714825" cy="606000"/>
          </a:xfrm>
        </p:grpSpPr>
        <p:sp>
          <p:nvSpPr>
            <p:cNvPr id="488" name="Google Shape;488;p54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4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4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4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4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4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4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4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4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4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54"/>
          <p:cNvGrpSpPr/>
          <p:nvPr/>
        </p:nvGrpSpPr>
        <p:grpSpPr>
          <a:xfrm flipH="1">
            <a:off x="7447005" y="3877613"/>
            <a:ext cx="1957388" cy="1263546"/>
            <a:chOff x="-5341150" y="-5256175"/>
            <a:chExt cx="1355250" cy="874850"/>
          </a:xfrm>
        </p:grpSpPr>
        <p:sp>
          <p:nvSpPr>
            <p:cNvPr id="502" name="Google Shape;502;p54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4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4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4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4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4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4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5" name="Google Shape;515;p55"/>
          <p:cNvSpPr txBox="1"/>
          <p:nvPr>
            <p:ph idx="1" type="subTitle"/>
          </p:nvPr>
        </p:nvSpPr>
        <p:spPr>
          <a:xfrm>
            <a:off x="1750575" y="1644000"/>
            <a:ext cx="244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16" name="Google Shape;516;p55"/>
          <p:cNvSpPr txBox="1"/>
          <p:nvPr>
            <p:ph idx="2" type="subTitle"/>
          </p:nvPr>
        </p:nvSpPr>
        <p:spPr>
          <a:xfrm>
            <a:off x="1750575" y="2217000"/>
            <a:ext cx="2448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7" name="Google Shape;517;p55"/>
          <p:cNvSpPr/>
          <p:nvPr/>
        </p:nvSpPr>
        <p:spPr>
          <a:xfrm>
            <a:off x="-184676" y="16439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55"/>
          <p:cNvGrpSpPr/>
          <p:nvPr/>
        </p:nvGrpSpPr>
        <p:grpSpPr>
          <a:xfrm>
            <a:off x="-3" y="4265488"/>
            <a:ext cx="1957388" cy="1263546"/>
            <a:chOff x="-5341150" y="-5256175"/>
            <a:chExt cx="1355250" cy="874850"/>
          </a:xfrm>
        </p:grpSpPr>
        <p:sp>
          <p:nvSpPr>
            <p:cNvPr id="519" name="Google Shape;519;p55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5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5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5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5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5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5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5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5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5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5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>
            <p:ph type="title"/>
          </p:nvPr>
        </p:nvSpPr>
        <p:spPr>
          <a:xfrm>
            <a:off x="4627850" y="2063850"/>
            <a:ext cx="379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2" name="Google Shape;532;p56"/>
          <p:cNvSpPr txBox="1"/>
          <p:nvPr>
            <p:ph idx="1" type="subTitle"/>
          </p:nvPr>
        </p:nvSpPr>
        <p:spPr>
          <a:xfrm>
            <a:off x="2324100" y="3069625"/>
            <a:ext cx="4495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3" name="Google Shape;533;p56"/>
          <p:cNvSpPr/>
          <p:nvPr/>
        </p:nvSpPr>
        <p:spPr>
          <a:xfrm rot="733054">
            <a:off x="7721756" y="3245922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6"/>
          <p:cNvSpPr/>
          <p:nvPr/>
        </p:nvSpPr>
        <p:spPr>
          <a:xfrm rot="733054">
            <a:off x="-3056717" y="-1497533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6"/>
          <p:cNvSpPr/>
          <p:nvPr/>
        </p:nvSpPr>
        <p:spPr>
          <a:xfrm rot="-3186087">
            <a:off x="8668275" y="373204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6"/>
          <p:cNvSpPr/>
          <p:nvPr/>
        </p:nvSpPr>
        <p:spPr>
          <a:xfrm rot="-5045290">
            <a:off x="8441271" y="-390591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6"/>
          <p:cNvSpPr/>
          <p:nvPr/>
        </p:nvSpPr>
        <p:spPr>
          <a:xfrm>
            <a:off x="-167350" y="4341679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56"/>
          <p:cNvGrpSpPr/>
          <p:nvPr/>
        </p:nvGrpSpPr>
        <p:grpSpPr>
          <a:xfrm>
            <a:off x="3494515" y="4193637"/>
            <a:ext cx="1756920" cy="1267395"/>
            <a:chOff x="7192850" y="-246150"/>
            <a:chExt cx="1380250" cy="995675"/>
          </a:xfrm>
        </p:grpSpPr>
        <p:sp>
          <p:nvSpPr>
            <p:cNvPr id="539" name="Google Shape;539;p56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6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6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6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6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6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6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6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6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6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6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p56"/>
          <p:cNvSpPr/>
          <p:nvPr/>
        </p:nvSpPr>
        <p:spPr>
          <a:xfrm flipH="1" rot="10800000">
            <a:off x="4377175" y="-5174304"/>
            <a:ext cx="389650" cy="5984078"/>
          </a:xfrm>
          <a:custGeom>
            <a:rect b="b" l="l" r="r" t="t"/>
            <a:pathLst>
              <a:path extrusionOk="0" h="363332" w="15586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58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5" name="Google Shape;555;p58"/>
          <p:cNvSpPr/>
          <p:nvPr/>
        </p:nvSpPr>
        <p:spPr>
          <a:xfrm>
            <a:off x="8023975" y="42415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8"/>
          <p:cNvSpPr/>
          <p:nvPr/>
        </p:nvSpPr>
        <p:spPr>
          <a:xfrm>
            <a:off x="8772374" y="6790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8"/>
          <p:cNvSpPr/>
          <p:nvPr/>
        </p:nvSpPr>
        <p:spPr>
          <a:xfrm>
            <a:off x="-786202" y="-58563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58"/>
          <p:cNvGrpSpPr/>
          <p:nvPr/>
        </p:nvGrpSpPr>
        <p:grpSpPr>
          <a:xfrm>
            <a:off x="7445310" y="-723537"/>
            <a:ext cx="1957388" cy="1263546"/>
            <a:chOff x="-5341150" y="-5256175"/>
            <a:chExt cx="1355250" cy="874850"/>
          </a:xfrm>
        </p:grpSpPr>
        <p:sp>
          <p:nvSpPr>
            <p:cNvPr id="559" name="Google Shape;559;p58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58"/>
          <p:cNvGrpSpPr/>
          <p:nvPr/>
        </p:nvGrpSpPr>
        <p:grpSpPr>
          <a:xfrm>
            <a:off x="6066585" y="4603488"/>
            <a:ext cx="1957388" cy="1263546"/>
            <a:chOff x="-5341150" y="-5256175"/>
            <a:chExt cx="1355250" cy="874850"/>
          </a:xfrm>
        </p:grpSpPr>
        <p:sp>
          <p:nvSpPr>
            <p:cNvPr id="571" name="Google Shape;571;p58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8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8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8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1">
  <p:cSld name="CUSTOM_1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4" name="Google Shape;584;p59"/>
          <p:cNvSpPr txBox="1"/>
          <p:nvPr>
            <p:ph idx="1" type="body"/>
          </p:nvPr>
        </p:nvSpPr>
        <p:spPr>
          <a:xfrm>
            <a:off x="1998875" y="1152475"/>
            <a:ext cx="51462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indent="-3302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5" name="Google Shape;585;p59"/>
          <p:cNvSpPr/>
          <p:nvPr/>
        </p:nvSpPr>
        <p:spPr>
          <a:xfrm flipH="1" rot="10066946">
            <a:off x="7721756" y="-1682060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9"/>
          <p:cNvSpPr/>
          <p:nvPr/>
        </p:nvSpPr>
        <p:spPr>
          <a:xfrm rot="-10066946">
            <a:off x="7919295" y="300969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9"/>
          <p:cNvSpPr/>
          <p:nvPr/>
        </p:nvSpPr>
        <p:spPr>
          <a:xfrm rot="7613913">
            <a:off x="41978" y="3841471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9"/>
          <p:cNvSpPr/>
          <p:nvPr/>
        </p:nvSpPr>
        <p:spPr>
          <a:xfrm rot="-4500040">
            <a:off x="-133688" y="4389877"/>
            <a:ext cx="738178" cy="700404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59"/>
          <p:cNvGrpSpPr/>
          <p:nvPr/>
        </p:nvGrpSpPr>
        <p:grpSpPr>
          <a:xfrm flipH="1" rot="-7074468">
            <a:off x="7912662" y="1938030"/>
            <a:ext cx="1756976" cy="1267435"/>
            <a:chOff x="7192850" y="-246150"/>
            <a:chExt cx="1380250" cy="995675"/>
          </a:xfrm>
        </p:grpSpPr>
        <p:sp>
          <p:nvSpPr>
            <p:cNvPr id="590" name="Google Shape;590;p59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59"/>
          <p:cNvGrpSpPr/>
          <p:nvPr/>
        </p:nvGrpSpPr>
        <p:grpSpPr>
          <a:xfrm flipH="1" rot="-7074468">
            <a:off x="-930863" y="-146320"/>
            <a:ext cx="1756976" cy="1267435"/>
            <a:chOff x="7192850" y="-246150"/>
            <a:chExt cx="1380250" cy="995675"/>
          </a:xfrm>
        </p:grpSpPr>
        <p:sp>
          <p:nvSpPr>
            <p:cNvPr id="602" name="Google Shape;602;p59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5" name="Google Shape;615;p60"/>
          <p:cNvSpPr txBox="1"/>
          <p:nvPr>
            <p:ph idx="1" type="subTitle"/>
          </p:nvPr>
        </p:nvSpPr>
        <p:spPr>
          <a:xfrm>
            <a:off x="1902975" y="17103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16" name="Google Shape;616;p60"/>
          <p:cNvSpPr txBox="1"/>
          <p:nvPr>
            <p:ph idx="2" type="subTitle"/>
          </p:nvPr>
        </p:nvSpPr>
        <p:spPr>
          <a:xfrm>
            <a:off x="1902975" y="20547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60"/>
          <p:cNvSpPr txBox="1"/>
          <p:nvPr>
            <p:ph idx="3" type="subTitle"/>
          </p:nvPr>
        </p:nvSpPr>
        <p:spPr>
          <a:xfrm>
            <a:off x="5774025" y="17103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18" name="Google Shape;618;p60"/>
          <p:cNvSpPr txBox="1"/>
          <p:nvPr>
            <p:ph idx="4" type="subTitle"/>
          </p:nvPr>
        </p:nvSpPr>
        <p:spPr>
          <a:xfrm>
            <a:off x="5774025" y="20547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60"/>
          <p:cNvSpPr txBox="1"/>
          <p:nvPr>
            <p:ph idx="5" type="subTitle"/>
          </p:nvPr>
        </p:nvSpPr>
        <p:spPr>
          <a:xfrm>
            <a:off x="1902975" y="31227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0" name="Google Shape;620;p60"/>
          <p:cNvSpPr txBox="1"/>
          <p:nvPr>
            <p:ph idx="6" type="subTitle"/>
          </p:nvPr>
        </p:nvSpPr>
        <p:spPr>
          <a:xfrm>
            <a:off x="1902975" y="34671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60"/>
          <p:cNvSpPr txBox="1"/>
          <p:nvPr>
            <p:ph idx="7" type="subTitle"/>
          </p:nvPr>
        </p:nvSpPr>
        <p:spPr>
          <a:xfrm>
            <a:off x="5774025" y="31227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2" name="Google Shape;622;p60"/>
          <p:cNvSpPr txBox="1"/>
          <p:nvPr>
            <p:ph idx="8" type="subTitle"/>
          </p:nvPr>
        </p:nvSpPr>
        <p:spPr>
          <a:xfrm>
            <a:off x="5774025" y="34671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60"/>
          <p:cNvSpPr/>
          <p:nvPr/>
        </p:nvSpPr>
        <p:spPr>
          <a:xfrm flipH="1" rot="-733054">
            <a:off x="-2670377" y="-246125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0"/>
          <p:cNvSpPr/>
          <p:nvPr/>
        </p:nvSpPr>
        <p:spPr>
          <a:xfrm flipH="1" rot="-733054">
            <a:off x="8149130" y="-1320387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0"/>
          <p:cNvSpPr/>
          <p:nvPr/>
        </p:nvSpPr>
        <p:spPr>
          <a:xfrm flipH="1" rot="3186087">
            <a:off x="1256938" y="105324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60"/>
          <p:cNvSpPr/>
          <p:nvPr/>
        </p:nvSpPr>
        <p:spPr>
          <a:xfrm flipH="1" rot="5045290">
            <a:off x="8761354" y="1070730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0"/>
          <p:cNvSpPr/>
          <p:nvPr/>
        </p:nvSpPr>
        <p:spPr>
          <a:xfrm flipH="1">
            <a:off x="8537363" y="451882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8" name="Google Shape;628;p60"/>
          <p:cNvGrpSpPr/>
          <p:nvPr/>
        </p:nvGrpSpPr>
        <p:grpSpPr>
          <a:xfrm flipH="1">
            <a:off x="-687872" y="4060557"/>
            <a:ext cx="1756920" cy="1267395"/>
            <a:chOff x="7192850" y="-246150"/>
            <a:chExt cx="1380250" cy="995675"/>
          </a:xfrm>
        </p:grpSpPr>
        <p:sp>
          <p:nvSpPr>
            <p:cNvPr id="629" name="Google Shape;629;p60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0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0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0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0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0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0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0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0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0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0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2" name="Google Shape;642;p61"/>
          <p:cNvSpPr txBox="1"/>
          <p:nvPr>
            <p:ph idx="1" type="subTitle"/>
          </p:nvPr>
        </p:nvSpPr>
        <p:spPr>
          <a:xfrm>
            <a:off x="1750575" y="31355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43" name="Google Shape;643;p61"/>
          <p:cNvSpPr txBox="1"/>
          <p:nvPr>
            <p:ph idx="2" type="subTitle"/>
          </p:nvPr>
        </p:nvSpPr>
        <p:spPr>
          <a:xfrm>
            <a:off x="1750575" y="3479975"/>
            <a:ext cx="211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61"/>
          <p:cNvSpPr txBox="1"/>
          <p:nvPr>
            <p:ph idx="3" type="subTitle"/>
          </p:nvPr>
        </p:nvSpPr>
        <p:spPr>
          <a:xfrm>
            <a:off x="4784400" y="31355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45" name="Google Shape;645;p61"/>
          <p:cNvSpPr txBox="1"/>
          <p:nvPr>
            <p:ph idx="4" type="subTitle"/>
          </p:nvPr>
        </p:nvSpPr>
        <p:spPr>
          <a:xfrm>
            <a:off x="4784400" y="3479975"/>
            <a:ext cx="211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61"/>
          <p:cNvSpPr/>
          <p:nvPr/>
        </p:nvSpPr>
        <p:spPr>
          <a:xfrm rot="733054">
            <a:off x="7721756" y="3423068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1"/>
          <p:cNvSpPr/>
          <p:nvPr/>
        </p:nvSpPr>
        <p:spPr>
          <a:xfrm rot="733054">
            <a:off x="-3056717" y="-1320387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1"/>
          <p:cNvSpPr/>
          <p:nvPr/>
        </p:nvSpPr>
        <p:spPr>
          <a:xfrm rot="-3186087">
            <a:off x="8668275" y="550349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1"/>
          <p:cNvSpPr/>
          <p:nvPr/>
        </p:nvSpPr>
        <p:spPr>
          <a:xfrm rot="-5045290">
            <a:off x="8441271" y="-21344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1"/>
          <p:cNvSpPr/>
          <p:nvPr/>
        </p:nvSpPr>
        <p:spPr>
          <a:xfrm>
            <a:off x="-167350" y="451882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61"/>
          <p:cNvGrpSpPr/>
          <p:nvPr/>
        </p:nvGrpSpPr>
        <p:grpSpPr>
          <a:xfrm>
            <a:off x="3227890" y="4370782"/>
            <a:ext cx="1756920" cy="1267395"/>
            <a:chOff x="7192850" y="-246150"/>
            <a:chExt cx="1380250" cy="995675"/>
          </a:xfrm>
        </p:grpSpPr>
        <p:sp>
          <p:nvSpPr>
            <p:cNvPr id="652" name="Google Shape;652;p61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1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1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5" name="Google Shape;665;p62"/>
          <p:cNvSpPr/>
          <p:nvPr/>
        </p:nvSpPr>
        <p:spPr>
          <a:xfrm>
            <a:off x="-622867" y="540006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2"/>
          <p:cNvSpPr/>
          <p:nvPr/>
        </p:nvSpPr>
        <p:spPr>
          <a:xfrm>
            <a:off x="-2034425" y="-1930653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2"/>
          <p:cNvSpPr/>
          <p:nvPr/>
        </p:nvSpPr>
        <p:spPr>
          <a:xfrm>
            <a:off x="8100673" y="423957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Google Shape;668;p62"/>
          <p:cNvGrpSpPr/>
          <p:nvPr/>
        </p:nvGrpSpPr>
        <p:grpSpPr>
          <a:xfrm>
            <a:off x="7225402" y="-50030"/>
            <a:ext cx="2476722" cy="875246"/>
            <a:chOff x="-7151200" y="-2136100"/>
            <a:chExt cx="1714825" cy="606000"/>
          </a:xfrm>
        </p:grpSpPr>
        <p:sp>
          <p:nvSpPr>
            <p:cNvPr id="669" name="Google Shape;669;p62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2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2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2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2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2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2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2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2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2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2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2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2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3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4" name="Google Shape;684;p63"/>
          <p:cNvSpPr txBox="1"/>
          <p:nvPr>
            <p:ph idx="1" type="subTitle"/>
          </p:nvPr>
        </p:nvSpPr>
        <p:spPr>
          <a:xfrm>
            <a:off x="1750575" y="1691925"/>
            <a:ext cx="22371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5" name="Google Shape;685;p63"/>
          <p:cNvSpPr/>
          <p:nvPr/>
        </p:nvSpPr>
        <p:spPr>
          <a:xfrm rot="733054">
            <a:off x="5229706" y="-259330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3"/>
          <p:cNvSpPr/>
          <p:nvPr/>
        </p:nvSpPr>
        <p:spPr>
          <a:xfrm rot="733054">
            <a:off x="-1131792" y="384643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3"/>
          <p:cNvSpPr/>
          <p:nvPr/>
        </p:nvSpPr>
        <p:spPr>
          <a:xfrm rot="-5045290">
            <a:off x="8578071" y="455440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3"/>
          <p:cNvSpPr/>
          <p:nvPr/>
        </p:nvSpPr>
        <p:spPr>
          <a:xfrm>
            <a:off x="-302850" y="-52627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" name="Google Shape;689;p63"/>
          <p:cNvGrpSpPr/>
          <p:nvPr/>
        </p:nvGrpSpPr>
        <p:grpSpPr>
          <a:xfrm>
            <a:off x="7387090" y="-403593"/>
            <a:ext cx="1756920" cy="1267395"/>
            <a:chOff x="7192850" y="-246150"/>
            <a:chExt cx="1380250" cy="995675"/>
          </a:xfrm>
        </p:grpSpPr>
        <p:sp>
          <p:nvSpPr>
            <p:cNvPr id="690" name="Google Shape;690;p63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3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3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3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3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3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5"/>
          <p:cNvSpPr/>
          <p:nvPr/>
        </p:nvSpPr>
        <p:spPr>
          <a:xfrm>
            <a:off x="8676145" y="525256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5"/>
          <p:cNvSpPr/>
          <p:nvPr/>
        </p:nvSpPr>
        <p:spPr>
          <a:xfrm>
            <a:off x="3528175" y="460349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5"/>
          <p:cNvSpPr/>
          <p:nvPr/>
        </p:nvSpPr>
        <p:spPr>
          <a:xfrm>
            <a:off x="2844107" y="-1939562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5"/>
          <p:cNvSpPr/>
          <p:nvPr/>
        </p:nvSpPr>
        <p:spPr>
          <a:xfrm>
            <a:off x="272374" y="2599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5"/>
          <p:cNvSpPr/>
          <p:nvPr/>
        </p:nvSpPr>
        <p:spPr>
          <a:xfrm>
            <a:off x="7786298" y="403002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" name="Google Shape;708;p65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709" name="Google Shape;709;p65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5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5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5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5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5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5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5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5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5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5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5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5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" name="Google Shape;722;p65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723" name="Google Shape;723;p65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5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5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5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5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5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5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5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5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5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5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2" type="title"/>
          </p:nvPr>
        </p:nvSpPr>
        <p:spPr>
          <a:xfrm>
            <a:off x="630300" y="1638000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39"/>
          <p:cNvSpPr txBox="1"/>
          <p:nvPr>
            <p:ph idx="1" type="subTitle"/>
          </p:nvPr>
        </p:nvSpPr>
        <p:spPr>
          <a:xfrm>
            <a:off x="1808025" y="151255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9" name="Google Shape;49;p39"/>
          <p:cNvSpPr txBox="1"/>
          <p:nvPr>
            <p:ph idx="3" type="subTitle"/>
          </p:nvPr>
        </p:nvSpPr>
        <p:spPr>
          <a:xfrm>
            <a:off x="1808025" y="18569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4" type="title"/>
          </p:nvPr>
        </p:nvSpPr>
        <p:spPr>
          <a:xfrm>
            <a:off x="630300" y="2800925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Google Shape;51;p39"/>
          <p:cNvSpPr txBox="1"/>
          <p:nvPr>
            <p:ph idx="5" type="subTitle"/>
          </p:nvPr>
        </p:nvSpPr>
        <p:spPr>
          <a:xfrm>
            <a:off x="1808025" y="2675475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2" name="Google Shape;52;p39"/>
          <p:cNvSpPr txBox="1"/>
          <p:nvPr>
            <p:ph idx="6" type="subTitle"/>
          </p:nvPr>
        </p:nvSpPr>
        <p:spPr>
          <a:xfrm>
            <a:off x="1808025" y="30198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7" type="title"/>
          </p:nvPr>
        </p:nvSpPr>
        <p:spPr>
          <a:xfrm>
            <a:off x="630300" y="3963850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39"/>
          <p:cNvSpPr txBox="1"/>
          <p:nvPr>
            <p:ph idx="8" type="subTitle"/>
          </p:nvPr>
        </p:nvSpPr>
        <p:spPr>
          <a:xfrm>
            <a:off x="1808025" y="383840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5" name="Google Shape;55;p39"/>
          <p:cNvSpPr txBox="1"/>
          <p:nvPr>
            <p:ph idx="9" type="subTitle"/>
          </p:nvPr>
        </p:nvSpPr>
        <p:spPr>
          <a:xfrm>
            <a:off x="1808025" y="418280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3" type="title"/>
          </p:nvPr>
        </p:nvSpPr>
        <p:spPr>
          <a:xfrm>
            <a:off x="4817875" y="1638000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" name="Google Shape;57;p39"/>
          <p:cNvSpPr txBox="1"/>
          <p:nvPr>
            <p:ph idx="14" type="subTitle"/>
          </p:nvPr>
        </p:nvSpPr>
        <p:spPr>
          <a:xfrm>
            <a:off x="5995500" y="151255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8" name="Google Shape;58;p39"/>
          <p:cNvSpPr txBox="1"/>
          <p:nvPr>
            <p:ph idx="15" type="subTitle"/>
          </p:nvPr>
        </p:nvSpPr>
        <p:spPr>
          <a:xfrm>
            <a:off x="5995500" y="18569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6" type="title"/>
          </p:nvPr>
        </p:nvSpPr>
        <p:spPr>
          <a:xfrm>
            <a:off x="4817875" y="2800925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39"/>
          <p:cNvSpPr txBox="1"/>
          <p:nvPr>
            <p:ph idx="17" type="subTitle"/>
          </p:nvPr>
        </p:nvSpPr>
        <p:spPr>
          <a:xfrm>
            <a:off x="5995500" y="2675475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1" name="Google Shape;61;p39"/>
          <p:cNvSpPr txBox="1"/>
          <p:nvPr>
            <p:ph idx="18" type="subTitle"/>
          </p:nvPr>
        </p:nvSpPr>
        <p:spPr>
          <a:xfrm>
            <a:off x="5995500" y="30198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9"/>
          <p:cNvSpPr/>
          <p:nvPr/>
        </p:nvSpPr>
        <p:spPr>
          <a:xfrm>
            <a:off x="-127400" y="-133300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9"/>
          <p:cNvSpPr/>
          <p:nvPr/>
        </p:nvSpPr>
        <p:spPr>
          <a:xfrm rot="733054">
            <a:off x="5229706" y="-233685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9"/>
          <p:cNvSpPr/>
          <p:nvPr/>
        </p:nvSpPr>
        <p:spPr>
          <a:xfrm rot="733054">
            <a:off x="4889483" y="3566863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9"/>
          <p:cNvSpPr/>
          <p:nvPr/>
        </p:nvSpPr>
        <p:spPr>
          <a:xfrm rot="-9809372">
            <a:off x="8844708" y="2221509"/>
            <a:ext cx="738225" cy="70044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9"/>
          <p:cNvSpPr/>
          <p:nvPr/>
        </p:nvSpPr>
        <p:spPr>
          <a:xfrm>
            <a:off x="5107275" y="4117850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39"/>
          <p:cNvGrpSpPr/>
          <p:nvPr/>
        </p:nvGrpSpPr>
        <p:grpSpPr>
          <a:xfrm>
            <a:off x="7387090" y="-403593"/>
            <a:ext cx="1756920" cy="1267395"/>
            <a:chOff x="7192850" y="-246150"/>
            <a:chExt cx="1380250" cy="995675"/>
          </a:xfrm>
        </p:grpSpPr>
        <p:sp>
          <p:nvSpPr>
            <p:cNvPr id="68" name="Google Shape;68;p39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9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9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9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9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9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9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9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9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9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9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5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6"/>
          <p:cNvSpPr/>
          <p:nvPr/>
        </p:nvSpPr>
        <p:spPr>
          <a:xfrm rot="733054">
            <a:off x="7321518" y="-233685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6"/>
          <p:cNvSpPr/>
          <p:nvPr/>
        </p:nvSpPr>
        <p:spPr>
          <a:xfrm rot="733054">
            <a:off x="-3375667" y="385568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6"/>
          <p:cNvSpPr/>
          <p:nvPr/>
        </p:nvSpPr>
        <p:spPr>
          <a:xfrm>
            <a:off x="8939500" y="4019400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6"/>
          <p:cNvSpPr/>
          <p:nvPr/>
        </p:nvSpPr>
        <p:spPr>
          <a:xfrm rot="-5045290">
            <a:off x="8578071" y="455440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-302850" y="-52627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0" name="Google Shape;740;p66"/>
          <p:cNvGrpSpPr/>
          <p:nvPr/>
        </p:nvGrpSpPr>
        <p:grpSpPr>
          <a:xfrm>
            <a:off x="8269277" y="-403593"/>
            <a:ext cx="1756920" cy="1267395"/>
            <a:chOff x="7192850" y="-246150"/>
            <a:chExt cx="1380250" cy="995675"/>
          </a:xfrm>
        </p:grpSpPr>
        <p:sp>
          <p:nvSpPr>
            <p:cNvPr id="741" name="Google Shape;741;p66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6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6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6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6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6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6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6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6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6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6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5_1_1_1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7"/>
          <p:cNvSpPr/>
          <p:nvPr/>
        </p:nvSpPr>
        <p:spPr>
          <a:xfrm flipH="1" rot="10066946">
            <a:off x="7721756" y="-1682060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7"/>
          <p:cNvSpPr/>
          <p:nvPr/>
        </p:nvSpPr>
        <p:spPr>
          <a:xfrm rot="-10066946">
            <a:off x="7919295" y="300969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7"/>
          <p:cNvSpPr/>
          <p:nvPr/>
        </p:nvSpPr>
        <p:spPr>
          <a:xfrm rot="7613913">
            <a:off x="-144122" y="4151921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7"/>
          <p:cNvSpPr/>
          <p:nvPr/>
        </p:nvSpPr>
        <p:spPr>
          <a:xfrm rot="-4500040">
            <a:off x="-319788" y="4700327"/>
            <a:ext cx="738178" cy="700404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67"/>
          <p:cNvGrpSpPr/>
          <p:nvPr/>
        </p:nvGrpSpPr>
        <p:grpSpPr>
          <a:xfrm flipH="1" rot="-7074468">
            <a:off x="7912662" y="1938030"/>
            <a:ext cx="1756976" cy="1267435"/>
            <a:chOff x="7192850" y="-246150"/>
            <a:chExt cx="1380250" cy="995675"/>
          </a:xfrm>
        </p:grpSpPr>
        <p:sp>
          <p:nvSpPr>
            <p:cNvPr id="758" name="Google Shape;758;p67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7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7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7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7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7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7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7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7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7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7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40"/>
          <p:cNvSpPr txBox="1"/>
          <p:nvPr>
            <p:ph idx="1" type="subTitle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40"/>
          <p:cNvSpPr txBox="1"/>
          <p:nvPr>
            <p:ph idx="2" type="title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40"/>
          <p:cNvSpPr/>
          <p:nvPr/>
        </p:nvSpPr>
        <p:spPr>
          <a:xfrm>
            <a:off x="8729850" y="1709066"/>
            <a:ext cx="792060" cy="956454"/>
          </a:xfrm>
          <a:custGeom>
            <a:rect b="b" l="l" r="r" t="t"/>
            <a:pathLst>
              <a:path extrusionOk="0" h="31272" w="25897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0"/>
          <p:cNvSpPr/>
          <p:nvPr/>
        </p:nvSpPr>
        <p:spPr>
          <a:xfrm>
            <a:off x="7327857" y="3587388"/>
            <a:ext cx="2837890" cy="3806150"/>
          </a:xfrm>
          <a:custGeom>
            <a:rect b="b" l="l" r="r" t="t"/>
            <a:pathLst>
              <a:path extrusionOk="0" h="124445" w="92787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0"/>
          <p:cNvSpPr/>
          <p:nvPr/>
        </p:nvSpPr>
        <p:spPr>
          <a:xfrm>
            <a:off x="3502348" y="-2835375"/>
            <a:ext cx="2762712" cy="3768990"/>
          </a:xfrm>
          <a:custGeom>
            <a:rect b="b" l="l" r="r" t="t"/>
            <a:pathLst>
              <a:path extrusionOk="0" h="123230" w="90329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0"/>
          <p:cNvSpPr/>
          <p:nvPr/>
        </p:nvSpPr>
        <p:spPr>
          <a:xfrm>
            <a:off x="6814079" y="4366819"/>
            <a:ext cx="560440" cy="568575"/>
          </a:xfrm>
          <a:custGeom>
            <a:rect b="b" l="l" r="r" t="t"/>
            <a:pathLst>
              <a:path extrusionOk="0" h="18590" w="18324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0"/>
          <p:cNvSpPr/>
          <p:nvPr/>
        </p:nvSpPr>
        <p:spPr>
          <a:xfrm>
            <a:off x="-704275" y="4484113"/>
            <a:ext cx="1522919" cy="1314696"/>
          </a:xfrm>
          <a:custGeom>
            <a:rect b="b" l="l" r="r" t="t"/>
            <a:pathLst>
              <a:path extrusionOk="0" h="42985" w="49793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0"/>
          <p:cNvSpPr/>
          <p:nvPr/>
        </p:nvSpPr>
        <p:spPr>
          <a:xfrm>
            <a:off x="199211" y="752365"/>
            <a:ext cx="806251" cy="813408"/>
          </a:xfrm>
          <a:custGeom>
            <a:rect b="b" l="l" r="r" t="t"/>
            <a:pathLst>
              <a:path extrusionOk="0" h="26595" w="26361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40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90" name="Google Shape;90;p40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0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0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0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0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0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0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0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0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0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0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0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0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40"/>
          <p:cNvGrpSpPr/>
          <p:nvPr/>
        </p:nvGrpSpPr>
        <p:grpSpPr>
          <a:xfrm>
            <a:off x="8423994" y="-112880"/>
            <a:ext cx="1982397" cy="748126"/>
            <a:chOff x="3019125" y="4208850"/>
            <a:chExt cx="1462700" cy="552000"/>
          </a:xfrm>
        </p:grpSpPr>
        <p:sp>
          <p:nvSpPr>
            <p:cNvPr id="104" name="Google Shape;104;p40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0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0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0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0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 txBox="1"/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41"/>
          <p:cNvSpPr txBox="1"/>
          <p:nvPr>
            <p:ph idx="1" type="subTitle"/>
          </p:nvPr>
        </p:nvSpPr>
        <p:spPr>
          <a:xfrm>
            <a:off x="2821125" y="2371288"/>
            <a:ext cx="35016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41"/>
          <p:cNvSpPr/>
          <p:nvPr/>
        </p:nvSpPr>
        <p:spPr>
          <a:xfrm>
            <a:off x="8676145" y="525256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1"/>
          <p:cNvSpPr/>
          <p:nvPr/>
        </p:nvSpPr>
        <p:spPr>
          <a:xfrm>
            <a:off x="3528175" y="460349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1"/>
          <p:cNvSpPr/>
          <p:nvPr/>
        </p:nvSpPr>
        <p:spPr>
          <a:xfrm>
            <a:off x="2844107" y="-1939562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1"/>
          <p:cNvSpPr/>
          <p:nvPr/>
        </p:nvSpPr>
        <p:spPr>
          <a:xfrm>
            <a:off x="272374" y="2599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1"/>
          <p:cNvSpPr/>
          <p:nvPr/>
        </p:nvSpPr>
        <p:spPr>
          <a:xfrm>
            <a:off x="7786298" y="403002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41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126" name="Google Shape;126;p41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1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1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1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1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1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1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1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1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1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1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1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1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41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140" name="Google Shape;140;p41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1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1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1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1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1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1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1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1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1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1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/>
          <p:nvPr>
            <p:ph type="title"/>
          </p:nvPr>
        </p:nvSpPr>
        <p:spPr>
          <a:xfrm>
            <a:off x="1963950" y="324842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53" name="Google Shape;153;p42"/>
          <p:cNvSpPr txBox="1"/>
          <p:nvPr>
            <p:ph idx="1" type="subTitle"/>
          </p:nvPr>
        </p:nvSpPr>
        <p:spPr>
          <a:xfrm>
            <a:off x="2811675" y="1824863"/>
            <a:ext cx="35205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42"/>
          <p:cNvSpPr/>
          <p:nvPr/>
        </p:nvSpPr>
        <p:spPr>
          <a:xfrm flipH="1" rot="10066946">
            <a:off x="7721756" y="-1682060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2"/>
          <p:cNvSpPr/>
          <p:nvPr/>
        </p:nvSpPr>
        <p:spPr>
          <a:xfrm flipH="1" rot="10066946">
            <a:off x="-3056717" y="300969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2"/>
          <p:cNvSpPr/>
          <p:nvPr/>
        </p:nvSpPr>
        <p:spPr>
          <a:xfrm flipH="1" rot="-7613913">
            <a:off x="8668275" y="4151921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2"/>
          <p:cNvSpPr/>
          <p:nvPr/>
        </p:nvSpPr>
        <p:spPr>
          <a:xfrm flipH="1" rot="-5754710">
            <a:off x="8441271" y="4697277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2"/>
          <p:cNvSpPr/>
          <p:nvPr/>
        </p:nvSpPr>
        <p:spPr>
          <a:xfrm flipH="1" rot="10800000">
            <a:off x="-167350" y="-30585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42"/>
          <p:cNvGrpSpPr/>
          <p:nvPr/>
        </p:nvGrpSpPr>
        <p:grpSpPr>
          <a:xfrm flipH="1" rot="10800000">
            <a:off x="3494515" y="-453907"/>
            <a:ext cx="1756920" cy="1267395"/>
            <a:chOff x="7192850" y="-246150"/>
            <a:chExt cx="1380250" cy="995675"/>
          </a:xfrm>
        </p:grpSpPr>
        <p:sp>
          <p:nvSpPr>
            <p:cNvPr id="160" name="Google Shape;160;p42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2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2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2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2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2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2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2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2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2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2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42"/>
          <p:cNvSpPr/>
          <p:nvPr/>
        </p:nvSpPr>
        <p:spPr>
          <a:xfrm>
            <a:off x="4377175" y="4197350"/>
            <a:ext cx="389650" cy="5984078"/>
          </a:xfrm>
          <a:custGeom>
            <a:rect b="b" l="l" r="r" t="t"/>
            <a:pathLst>
              <a:path extrusionOk="0" h="363332" w="15586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43"/>
          <p:cNvSpPr txBox="1"/>
          <p:nvPr>
            <p:ph idx="1" type="subTitle"/>
          </p:nvPr>
        </p:nvSpPr>
        <p:spPr>
          <a:xfrm>
            <a:off x="988575" y="25751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75" name="Google Shape;175;p43"/>
          <p:cNvSpPr txBox="1"/>
          <p:nvPr>
            <p:ph idx="2" type="subTitle"/>
          </p:nvPr>
        </p:nvSpPr>
        <p:spPr>
          <a:xfrm>
            <a:off x="988575" y="2919525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3"/>
          <p:cNvSpPr txBox="1"/>
          <p:nvPr>
            <p:ph idx="3" type="subTitle"/>
          </p:nvPr>
        </p:nvSpPr>
        <p:spPr>
          <a:xfrm>
            <a:off x="3514800" y="25751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4" type="subTitle"/>
          </p:nvPr>
        </p:nvSpPr>
        <p:spPr>
          <a:xfrm>
            <a:off x="3514800" y="2919525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3"/>
          <p:cNvSpPr txBox="1"/>
          <p:nvPr>
            <p:ph idx="5" type="subTitle"/>
          </p:nvPr>
        </p:nvSpPr>
        <p:spPr>
          <a:xfrm>
            <a:off x="6041025" y="25751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6" type="subTitle"/>
          </p:nvPr>
        </p:nvSpPr>
        <p:spPr>
          <a:xfrm>
            <a:off x="6041025" y="2919525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3"/>
          <p:cNvSpPr/>
          <p:nvPr/>
        </p:nvSpPr>
        <p:spPr>
          <a:xfrm rot="733054">
            <a:off x="7321518" y="-233685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/>
          <p:nvPr/>
        </p:nvSpPr>
        <p:spPr>
          <a:xfrm rot="733054">
            <a:off x="-3375667" y="385568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3"/>
          <p:cNvSpPr/>
          <p:nvPr/>
        </p:nvSpPr>
        <p:spPr>
          <a:xfrm>
            <a:off x="8939500" y="4019400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3"/>
          <p:cNvSpPr/>
          <p:nvPr/>
        </p:nvSpPr>
        <p:spPr>
          <a:xfrm rot="-5045290">
            <a:off x="8578071" y="455440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3"/>
          <p:cNvSpPr/>
          <p:nvPr/>
        </p:nvSpPr>
        <p:spPr>
          <a:xfrm>
            <a:off x="-302850" y="-52627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43"/>
          <p:cNvGrpSpPr/>
          <p:nvPr/>
        </p:nvGrpSpPr>
        <p:grpSpPr>
          <a:xfrm>
            <a:off x="8269277" y="-403593"/>
            <a:ext cx="1756920" cy="1267395"/>
            <a:chOff x="7192850" y="-246150"/>
            <a:chExt cx="1380250" cy="995675"/>
          </a:xfrm>
        </p:grpSpPr>
        <p:sp>
          <p:nvSpPr>
            <p:cNvPr id="186" name="Google Shape;186;p43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3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3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3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3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3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3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3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3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3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3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/>
          <p:nvPr>
            <p:ph type="title"/>
          </p:nvPr>
        </p:nvSpPr>
        <p:spPr>
          <a:xfrm>
            <a:off x="1388100" y="1104900"/>
            <a:ext cx="63678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99" name="Google Shape;199;p44"/>
          <p:cNvSpPr/>
          <p:nvPr/>
        </p:nvSpPr>
        <p:spPr>
          <a:xfrm rot="733054">
            <a:off x="8072606" y="313839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/>
          <p:nvPr/>
        </p:nvSpPr>
        <p:spPr>
          <a:xfrm rot="733054">
            <a:off x="-3056717" y="-1497533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4"/>
          <p:cNvSpPr/>
          <p:nvPr/>
        </p:nvSpPr>
        <p:spPr>
          <a:xfrm rot="-3186087">
            <a:off x="8592075" y="373204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4"/>
          <p:cNvSpPr/>
          <p:nvPr/>
        </p:nvSpPr>
        <p:spPr>
          <a:xfrm rot="3008145">
            <a:off x="8441271" y="-390586"/>
            <a:ext cx="738233" cy="700457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44"/>
          <p:cNvGrpSpPr/>
          <p:nvPr/>
        </p:nvGrpSpPr>
        <p:grpSpPr>
          <a:xfrm>
            <a:off x="-601698" y="4193637"/>
            <a:ext cx="1756920" cy="1267395"/>
            <a:chOff x="7192850" y="-246150"/>
            <a:chExt cx="1380250" cy="995675"/>
          </a:xfrm>
        </p:grpSpPr>
        <p:sp>
          <p:nvSpPr>
            <p:cNvPr id="204" name="Google Shape;204;p44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4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4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4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4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4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4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4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4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4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4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44"/>
          <p:cNvSpPr/>
          <p:nvPr/>
        </p:nvSpPr>
        <p:spPr>
          <a:xfrm flipH="1" rot="-5400000">
            <a:off x="10992625" y="-478991"/>
            <a:ext cx="389650" cy="5984078"/>
          </a:xfrm>
          <a:custGeom>
            <a:rect b="b" l="l" r="r" t="t"/>
            <a:pathLst>
              <a:path extrusionOk="0" h="363332" w="15586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4"/>
          <p:cNvSpPr/>
          <p:nvPr/>
        </p:nvSpPr>
        <p:spPr>
          <a:xfrm flipH="1" rot="-5400000">
            <a:off x="-2238275" y="-478991"/>
            <a:ext cx="389650" cy="5984078"/>
          </a:xfrm>
          <a:custGeom>
            <a:rect b="b" l="l" r="r" t="t"/>
            <a:pathLst>
              <a:path extrusionOk="0" h="363332" w="15586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4"/>
          <p:cNvSpPr/>
          <p:nvPr/>
        </p:nvSpPr>
        <p:spPr>
          <a:xfrm>
            <a:off x="-167350" y="4341679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5"/>
          <p:cNvSpPr txBox="1"/>
          <p:nvPr>
            <p:ph idx="1" type="subTitle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21" name="Google Shape;221;p45"/>
          <p:cNvSpPr txBox="1"/>
          <p:nvPr>
            <p:ph idx="2" type="subTitle"/>
          </p:nvPr>
        </p:nvSpPr>
        <p:spPr>
          <a:xfrm>
            <a:off x="1750575" y="20238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5"/>
          <p:cNvSpPr txBox="1"/>
          <p:nvPr>
            <p:ph idx="3" type="subTitle"/>
          </p:nvPr>
        </p:nvSpPr>
        <p:spPr>
          <a:xfrm>
            <a:off x="1750575" y="31246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23" name="Google Shape;223;p45"/>
          <p:cNvSpPr txBox="1"/>
          <p:nvPr>
            <p:ph idx="4" type="subTitle"/>
          </p:nvPr>
        </p:nvSpPr>
        <p:spPr>
          <a:xfrm>
            <a:off x="1750575" y="3469025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5"/>
          <p:cNvSpPr/>
          <p:nvPr/>
        </p:nvSpPr>
        <p:spPr>
          <a:xfrm>
            <a:off x="-1181750" y="43814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5"/>
          <p:cNvSpPr/>
          <p:nvPr/>
        </p:nvSpPr>
        <p:spPr>
          <a:xfrm flipH="1">
            <a:off x="-375757" y="257174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jpg"/><Relationship Id="rId4" Type="http://schemas.openxmlformats.org/officeDocument/2006/relationships/image" Target="../media/image36.jpg"/><Relationship Id="rId5" Type="http://schemas.openxmlformats.org/officeDocument/2006/relationships/image" Target="../media/image31.jpg"/><Relationship Id="rId6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jp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0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Relationship Id="rId9" Type="http://schemas.openxmlformats.org/officeDocument/2006/relationships/image" Target="../media/image30.jpg"/><Relationship Id="rId5" Type="http://schemas.openxmlformats.org/officeDocument/2006/relationships/image" Target="../media/image4.jpg"/><Relationship Id="rId6" Type="http://schemas.openxmlformats.org/officeDocument/2006/relationships/image" Target="../media/image17.jpg"/><Relationship Id="rId7" Type="http://schemas.openxmlformats.org/officeDocument/2006/relationships/image" Target="../media/image14.jpg"/><Relationship Id="rId8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9" Type="http://schemas.openxmlformats.org/officeDocument/2006/relationships/image" Target="../media/image20.jpg"/><Relationship Id="rId5" Type="http://schemas.openxmlformats.org/officeDocument/2006/relationships/image" Target="../media/image19.jpg"/><Relationship Id="rId6" Type="http://schemas.openxmlformats.org/officeDocument/2006/relationships/image" Target="../media/image26.jpg"/><Relationship Id="rId7" Type="http://schemas.openxmlformats.org/officeDocument/2006/relationships/image" Target="../media/image18.jpg"/><Relationship Id="rId8" Type="http://schemas.openxmlformats.org/officeDocument/2006/relationships/image" Target="../media/image32.jpg"/><Relationship Id="rId11" Type="http://schemas.openxmlformats.org/officeDocument/2006/relationships/image" Target="../media/image25.jpg"/><Relationship Id="rId10" Type="http://schemas.openxmlformats.org/officeDocument/2006/relationships/image" Target="../media/image24.jpg"/><Relationship Id="rId13" Type="http://schemas.openxmlformats.org/officeDocument/2006/relationships/image" Target="../media/image38.png"/><Relationship Id="rId12" Type="http://schemas.openxmlformats.org/officeDocument/2006/relationships/image" Target="../media/image28.jpg"/><Relationship Id="rId1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Relationship Id="rId4" Type="http://schemas.openxmlformats.org/officeDocument/2006/relationships/image" Target="../media/image27.jpg"/><Relationship Id="rId5" Type="http://schemas.openxmlformats.org/officeDocument/2006/relationships/image" Target="../media/image23.jpg"/><Relationship Id="rId6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gif"/><Relationship Id="rId4" Type="http://schemas.openxmlformats.org/officeDocument/2006/relationships/image" Target="../media/image42.gif"/><Relationship Id="rId5" Type="http://schemas.openxmlformats.org/officeDocument/2006/relationships/image" Target="../media/image41.gif"/><Relationship Id="rId6" Type="http://schemas.openxmlformats.org/officeDocument/2006/relationships/image" Target="../media/image4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"/>
          <p:cNvSpPr txBox="1"/>
          <p:nvPr>
            <p:ph type="ctrTitle"/>
          </p:nvPr>
        </p:nvSpPr>
        <p:spPr>
          <a:xfrm>
            <a:off x="1709850" y="1461075"/>
            <a:ext cx="57243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3500">
                <a:latin typeface="Titillium Web"/>
                <a:ea typeface="Titillium Web"/>
                <a:cs typeface="Titillium Web"/>
                <a:sym typeface="Titillium Web"/>
              </a:rPr>
              <a:t>Demo : </a:t>
            </a:r>
            <a:r>
              <a:rPr lang="en" sz="3500">
                <a:latin typeface="Titillium Web"/>
                <a:ea typeface="Titillium Web"/>
                <a:cs typeface="Titillium Web"/>
                <a:sym typeface="Titillium Web"/>
              </a:rPr>
              <a:t>Zero-Reference </a:t>
            </a:r>
            <a:endParaRPr sz="35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3500">
                <a:latin typeface="Titillium Web"/>
                <a:ea typeface="Titillium Web"/>
                <a:cs typeface="Titillium Web"/>
                <a:sym typeface="Titillium Web"/>
              </a:rPr>
              <a:t>Deep Curve Estimation for Low-Light Image Enhancement</a:t>
            </a:r>
            <a:endParaRPr sz="35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74" name="Google Shape;774;p1"/>
          <p:cNvSpPr txBox="1"/>
          <p:nvPr>
            <p:ph idx="1" type="subTitle"/>
          </p:nvPr>
        </p:nvSpPr>
        <p:spPr>
          <a:xfrm>
            <a:off x="720000" y="3208425"/>
            <a:ext cx="770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800"/>
              <a:t>CVPR 2020 - Chunle Guo, Chongyi Li, Jichang Guo, Chen Change Loy, Junhui Hou, Sam Kwong, Runmin Chong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800"/>
              <a:t>BIIT Lab, Tianjin University, City University of Hong Kong, Nanyang Technological University, Beijing Jiaotong University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800"/>
          </a:p>
        </p:txBody>
      </p:sp>
      <p:sp>
        <p:nvSpPr>
          <p:cNvPr id="775" name="Google Shape;775;p1"/>
          <p:cNvSpPr txBox="1"/>
          <p:nvPr/>
        </p:nvSpPr>
        <p:spPr>
          <a:xfrm>
            <a:off x="2846100" y="3826175"/>
            <a:ext cx="34518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Ivan Surya H - 0860812</a:t>
            </a:r>
            <a:endParaRPr b="0" i="0" sz="1300" u="none" cap="none" strike="noStrike">
              <a:solidFill>
                <a:srgbClr val="F6F6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M. Farhan Tandia - 0860814</a:t>
            </a:r>
            <a:endParaRPr b="0" i="0" sz="1300" u="none" cap="none" strike="noStrike">
              <a:solidFill>
                <a:srgbClr val="F6F6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Martin Dominikus - 0856643</a:t>
            </a:r>
            <a:endParaRPr b="0" i="0" sz="1300" u="none" cap="none" strike="noStrike">
              <a:solidFill>
                <a:srgbClr val="F6F6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6F6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b4d88e1044_0_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Implementation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(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photo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26" name="Google Shape;926;gb4d88e1044_0_89"/>
          <p:cNvSpPr txBox="1"/>
          <p:nvPr>
            <p:ph idx="1" type="subTitle"/>
          </p:nvPr>
        </p:nvSpPr>
        <p:spPr>
          <a:xfrm>
            <a:off x="503850" y="1444625"/>
            <a:ext cx="2997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Real-time photo demo</a:t>
            </a:r>
            <a:endParaRPr/>
          </a:p>
        </p:txBody>
      </p:sp>
      <p:grpSp>
        <p:nvGrpSpPr>
          <p:cNvPr id="927" name="Google Shape;927;gb4d88e1044_0_89"/>
          <p:cNvGrpSpPr/>
          <p:nvPr/>
        </p:nvGrpSpPr>
        <p:grpSpPr>
          <a:xfrm>
            <a:off x="2445999" y="1999614"/>
            <a:ext cx="1944600" cy="2149253"/>
            <a:chOff x="3071457" y="2013875"/>
            <a:chExt cx="1944600" cy="1569600"/>
          </a:xfrm>
        </p:grpSpPr>
        <p:sp>
          <p:nvSpPr>
            <p:cNvPr id="928" name="Google Shape;928;gb4d88e1044_0_89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b4d88e1044_0_89"/>
            <p:cNvSpPr txBox="1"/>
            <p:nvPr/>
          </p:nvSpPr>
          <p:spPr>
            <a:xfrm>
              <a:off x="3316107" y="2169017"/>
              <a:ext cx="1451700" cy="547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DCE-Zero Network</a:t>
              </a:r>
              <a:endParaRPr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sz="13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30" name="Google Shape;930;gb4d88e1044_0_89"/>
            <p:cNvSpPr txBox="1"/>
            <p:nvPr/>
          </p:nvSpPr>
          <p:spPr>
            <a:xfrm>
              <a:off x="3316094" y="2716349"/>
              <a:ext cx="1451700" cy="70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Enhance the image with extended SICE dataset using Zero-DCE Network</a:t>
              </a:r>
              <a:endParaRPr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31" name="Google Shape;931;gb4d88e1044_0_89"/>
          <p:cNvGrpSpPr/>
          <p:nvPr/>
        </p:nvGrpSpPr>
        <p:grpSpPr>
          <a:xfrm>
            <a:off x="503838" y="1999744"/>
            <a:ext cx="1944600" cy="2156003"/>
            <a:chOff x="1126863" y="2013875"/>
            <a:chExt cx="1944600" cy="1569600"/>
          </a:xfrm>
        </p:grpSpPr>
        <p:sp>
          <p:nvSpPr>
            <p:cNvPr id="932" name="Google Shape;932;gb4d88e1044_0_89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b4d88e1044_0_89"/>
            <p:cNvSpPr txBox="1"/>
            <p:nvPr/>
          </p:nvSpPr>
          <p:spPr>
            <a:xfrm>
              <a:off x="1351638" y="2150546"/>
              <a:ext cx="1451700" cy="65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Capture real-time Image using DSLR Camera</a:t>
              </a:r>
              <a:endParaRPr b="0" i="0" sz="13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34" name="Google Shape;934;gb4d88e1044_0_89"/>
            <p:cNvSpPr txBox="1"/>
            <p:nvPr/>
          </p:nvSpPr>
          <p:spPr>
            <a:xfrm>
              <a:off x="1351625" y="2800952"/>
              <a:ext cx="1451700" cy="51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Capture from DSLR using gPhoto2 and Node-RED (using the lowest ISO)</a:t>
              </a:r>
              <a:endParaRPr b="0" i="0" sz="13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35" name="Google Shape;935;gb4d88e1044_0_89"/>
          <p:cNvGrpSpPr/>
          <p:nvPr/>
        </p:nvGrpSpPr>
        <p:grpSpPr>
          <a:xfrm>
            <a:off x="6258367" y="2032673"/>
            <a:ext cx="2500600" cy="2151294"/>
            <a:chOff x="5015938" y="2013875"/>
            <a:chExt cx="3001200" cy="1569600"/>
          </a:xfrm>
        </p:grpSpPr>
        <p:sp>
          <p:nvSpPr>
            <p:cNvPr id="936" name="Google Shape;936;gb4d88e1044_0_89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b4d88e1044_0_89"/>
            <p:cNvSpPr txBox="1"/>
            <p:nvPr/>
          </p:nvSpPr>
          <p:spPr>
            <a:xfrm>
              <a:off x="5360226" y="2177243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8" name="Google Shape;938;gb4d88e1044_0_89"/>
            <p:cNvSpPr txBox="1"/>
            <p:nvPr/>
          </p:nvSpPr>
          <p:spPr>
            <a:xfrm>
              <a:off x="5360225" y="2610550"/>
              <a:ext cx="2417100" cy="8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Real time light enhancement image from DSLR Camera. This is really useful for entry-level camera to perform well in low light without high-spec sensor capability.</a:t>
              </a:r>
              <a:endParaRPr b="0" i="0" sz="13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39" name="Google Shape;939;gb4d88e1044_0_89"/>
          <p:cNvGrpSpPr/>
          <p:nvPr/>
        </p:nvGrpSpPr>
        <p:grpSpPr>
          <a:xfrm>
            <a:off x="2320456" y="2687147"/>
            <a:ext cx="260366" cy="260366"/>
            <a:chOff x="3157188" y="909150"/>
            <a:chExt cx="470400" cy="470400"/>
          </a:xfrm>
        </p:grpSpPr>
        <p:sp>
          <p:nvSpPr>
            <p:cNvPr id="940" name="Google Shape;940;gb4d88e1044_0_89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b4d88e1044_0_89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2" name="Google Shape;942;gb4d88e1044_0_89"/>
          <p:cNvGrpSpPr/>
          <p:nvPr/>
        </p:nvGrpSpPr>
        <p:grpSpPr>
          <a:xfrm>
            <a:off x="4390600" y="1999667"/>
            <a:ext cx="1944600" cy="2156160"/>
            <a:chOff x="1126863" y="2013875"/>
            <a:chExt cx="1944600" cy="1569600"/>
          </a:xfrm>
        </p:grpSpPr>
        <p:sp>
          <p:nvSpPr>
            <p:cNvPr id="943" name="Google Shape;943;gb4d88e1044_0_89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b4d88e1044_0_89"/>
            <p:cNvSpPr txBox="1"/>
            <p:nvPr/>
          </p:nvSpPr>
          <p:spPr>
            <a:xfrm>
              <a:off x="1311963" y="2177465"/>
              <a:ext cx="1451700" cy="650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Color Correction + Denoising</a:t>
              </a:r>
              <a:endParaRPr b="1" sz="13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45" name="Google Shape;945;gb4d88e1044_0_89"/>
            <p:cNvSpPr txBox="1"/>
            <p:nvPr/>
          </p:nvSpPr>
          <p:spPr>
            <a:xfrm>
              <a:off x="1334713" y="2703860"/>
              <a:ext cx="1451700" cy="782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Do the color correction from output of Zero-DCE network and do denoising to enhance the quality of picture.</a:t>
              </a:r>
              <a:endParaRPr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46" name="Google Shape;946;gb4d88e1044_0_89"/>
          <p:cNvGrpSpPr/>
          <p:nvPr/>
        </p:nvGrpSpPr>
        <p:grpSpPr>
          <a:xfrm>
            <a:off x="6152008" y="2687145"/>
            <a:ext cx="261571" cy="260379"/>
            <a:chOff x="4858109" y="2631368"/>
            <a:chExt cx="316442" cy="315000"/>
          </a:xfrm>
        </p:grpSpPr>
        <p:sp>
          <p:nvSpPr>
            <p:cNvPr id="947" name="Google Shape;947;gb4d88e1044_0_89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b4d88e1044_0_89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gb4d88e1044_0_89"/>
          <p:cNvGrpSpPr/>
          <p:nvPr/>
        </p:nvGrpSpPr>
        <p:grpSpPr>
          <a:xfrm>
            <a:off x="4236231" y="2719597"/>
            <a:ext cx="260366" cy="260366"/>
            <a:chOff x="3157188" y="909150"/>
            <a:chExt cx="470400" cy="470400"/>
          </a:xfrm>
        </p:grpSpPr>
        <p:sp>
          <p:nvSpPr>
            <p:cNvPr id="950" name="Google Shape;950;gb4d88e1044_0_89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b4d88e1044_0_89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b4d88e1044_0_187"/>
          <p:cNvSpPr txBox="1"/>
          <p:nvPr>
            <p:ph type="title"/>
          </p:nvPr>
        </p:nvSpPr>
        <p:spPr>
          <a:xfrm>
            <a:off x="720000" y="184750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DCE Limitation</a:t>
            </a:r>
            <a:endParaRPr/>
          </a:p>
        </p:txBody>
      </p:sp>
      <p:sp>
        <p:nvSpPr>
          <p:cNvPr id="957" name="Google Shape;957;gb4d88e1044_0_187"/>
          <p:cNvSpPr txBox="1"/>
          <p:nvPr>
            <p:ph idx="1" type="subTitle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b4d88e1044_0_187"/>
          <p:cNvSpPr txBox="1"/>
          <p:nvPr>
            <p:ph idx="2" type="subTitle"/>
          </p:nvPr>
        </p:nvSpPr>
        <p:spPr>
          <a:xfrm>
            <a:off x="1750575" y="2100050"/>
            <a:ext cx="2114400" cy="669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gb4d88e1044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550" y="1258176"/>
            <a:ext cx="3313248" cy="186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gb4d88e1044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950" y="1258188"/>
            <a:ext cx="3313248" cy="186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gb4d88e1044_0_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298" y="3299812"/>
            <a:ext cx="2860148" cy="171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gb4d88e1044_0_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7700" y="3299808"/>
            <a:ext cx="2860132" cy="1716079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b4d88e1044_0_187"/>
          <p:cNvSpPr txBox="1"/>
          <p:nvPr/>
        </p:nvSpPr>
        <p:spPr>
          <a:xfrm>
            <a:off x="404500" y="37414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Adaptive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gb4d88e1044_0_187"/>
          <p:cNvSpPr txBox="1"/>
          <p:nvPr/>
        </p:nvSpPr>
        <p:spPr>
          <a:xfrm>
            <a:off x="152950" y="16978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Can’t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Handle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 dark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noisy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gb4d88e1044_0_187"/>
          <p:cNvSpPr txBox="1"/>
          <p:nvPr/>
        </p:nvSpPr>
        <p:spPr>
          <a:xfrm>
            <a:off x="2515150" y="859600"/>
            <a:ext cx="9543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gb4d88e1044_0_187"/>
          <p:cNvSpPr txBox="1"/>
          <p:nvPr/>
        </p:nvSpPr>
        <p:spPr>
          <a:xfrm>
            <a:off x="6172750" y="707200"/>
            <a:ext cx="15882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Zero DCE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b4d88e1044_0_127"/>
          <p:cNvSpPr txBox="1"/>
          <p:nvPr>
            <p:ph type="ctrTitle"/>
          </p:nvPr>
        </p:nvSpPr>
        <p:spPr>
          <a:xfrm flipH="1">
            <a:off x="1736750" y="2134050"/>
            <a:ext cx="5724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Thank You!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"/>
          <p:cNvSpPr txBox="1"/>
          <p:nvPr>
            <p:ph type="title"/>
          </p:nvPr>
        </p:nvSpPr>
        <p:spPr>
          <a:xfrm>
            <a:off x="4790725" y="1406475"/>
            <a:ext cx="3747600" cy="25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Titillium Web"/>
                <a:ea typeface="Titillium Web"/>
                <a:cs typeface="Titillium Web"/>
                <a:sym typeface="Titillium Web"/>
              </a:rPr>
              <a:t>Zero-DCE is a novel method to do light enhancement in an image. We could obtain do light enhancement in image while keep maintain the detail and preserves quality of the image</a:t>
            </a:r>
            <a:endParaRPr sz="22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1" name="Google Shape;781;p2"/>
          <p:cNvSpPr/>
          <p:nvPr/>
        </p:nvSpPr>
        <p:spPr>
          <a:xfrm>
            <a:off x="6306250" y="44678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"/>
          <p:cNvSpPr/>
          <p:nvPr/>
        </p:nvSpPr>
        <p:spPr>
          <a:xfrm>
            <a:off x="8772374" y="6790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"/>
          <p:cNvSpPr/>
          <p:nvPr/>
        </p:nvSpPr>
        <p:spPr>
          <a:xfrm>
            <a:off x="-786202" y="-58563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4" name="Google Shape;784;p2"/>
          <p:cNvGrpSpPr/>
          <p:nvPr/>
        </p:nvGrpSpPr>
        <p:grpSpPr>
          <a:xfrm>
            <a:off x="7445310" y="-723537"/>
            <a:ext cx="1957388" cy="1263546"/>
            <a:chOff x="-5341150" y="-5256175"/>
            <a:chExt cx="1355250" cy="874850"/>
          </a:xfrm>
        </p:grpSpPr>
        <p:sp>
          <p:nvSpPr>
            <p:cNvPr id="785" name="Google Shape;785;p2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2"/>
          <p:cNvGrpSpPr/>
          <p:nvPr/>
        </p:nvGrpSpPr>
        <p:grpSpPr>
          <a:xfrm>
            <a:off x="4102010" y="4603488"/>
            <a:ext cx="1957388" cy="1263546"/>
            <a:chOff x="-5341150" y="-5256175"/>
            <a:chExt cx="1355250" cy="874850"/>
          </a:xfrm>
        </p:grpSpPr>
        <p:sp>
          <p:nvSpPr>
            <p:cNvPr id="797" name="Google Shape;797;p2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8" name="Google Shape;808;p2"/>
          <p:cNvSpPr/>
          <p:nvPr/>
        </p:nvSpPr>
        <p:spPr>
          <a:xfrm flipH="1" rot="-733054">
            <a:off x="2892058" y="-2398812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What is Zero-DCE?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10" name="Google Shape;8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646">
            <a:off x="1326503" y="746669"/>
            <a:ext cx="3052966" cy="378196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2"/>
          <p:cNvSpPr txBox="1"/>
          <p:nvPr/>
        </p:nvSpPr>
        <p:spPr>
          <a:xfrm>
            <a:off x="4137175" y="3641175"/>
            <a:ext cx="5054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common image format (.jpeg,.png,.bmp, etc.)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label needed (Zero Reference)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SOTA on low-light image enhancement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b4d88e1044_0_137"/>
          <p:cNvSpPr txBox="1"/>
          <p:nvPr>
            <p:ph idx="1" type="subTitle"/>
          </p:nvPr>
        </p:nvSpPr>
        <p:spPr>
          <a:xfrm>
            <a:off x="4014088" y="8351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Image Denoising</a:t>
            </a:r>
            <a:endParaRPr/>
          </a:p>
        </p:txBody>
      </p:sp>
      <p:sp>
        <p:nvSpPr>
          <p:cNvPr id="817" name="Google Shape;817;gb4d88e1044_0_137"/>
          <p:cNvSpPr txBox="1"/>
          <p:nvPr>
            <p:ph idx="2" type="subTitle"/>
          </p:nvPr>
        </p:nvSpPr>
        <p:spPr>
          <a:xfrm>
            <a:off x="4014100" y="134770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Removing noise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18" name="Google Shape;818;gb4d88e1044_0_137"/>
          <p:cNvSpPr txBox="1"/>
          <p:nvPr>
            <p:ph idx="1" type="subTitle"/>
          </p:nvPr>
        </p:nvSpPr>
        <p:spPr>
          <a:xfrm>
            <a:off x="622025" y="835150"/>
            <a:ext cx="211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45720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Color Correction</a:t>
            </a:r>
            <a:endParaRPr/>
          </a:p>
        </p:txBody>
      </p:sp>
      <p:sp>
        <p:nvSpPr>
          <p:cNvPr id="819" name="Google Shape;819;gb4d88e1044_0_137"/>
          <p:cNvSpPr txBox="1"/>
          <p:nvPr>
            <p:ph idx="2" type="subTitle"/>
          </p:nvPr>
        </p:nvSpPr>
        <p:spPr>
          <a:xfrm>
            <a:off x="622025" y="1347688"/>
            <a:ext cx="2472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ix the color issues and make footage appear as naturalistic as possible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20" name="Google Shape;820;gb4d88e1044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75" y="2529425"/>
            <a:ext cx="1598900" cy="2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b4d88e1044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00" y="2207448"/>
            <a:ext cx="1813550" cy="27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b4d88e1044_0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4100" y="2207447"/>
            <a:ext cx="2114400" cy="2820351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b4d88e1044_0_137"/>
          <p:cNvSpPr txBox="1"/>
          <p:nvPr>
            <p:ph idx="1" type="subTitle"/>
          </p:nvPr>
        </p:nvSpPr>
        <p:spPr>
          <a:xfrm>
            <a:off x="6600775" y="835138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824" name="Google Shape;824;gb4d88e1044_0_137"/>
          <p:cNvSpPr txBox="1"/>
          <p:nvPr>
            <p:ph idx="2" type="subTitle"/>
          </p:nvPr>
        </p:nvSpPr>
        <p:spPr>
          <a:xfrm>
            <a:off x="6644188" y="134770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Use a larger amount of training data 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25" name="Google Shape;825;gb4d88e1044_0_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8913" y="2207450"/>
            <a:ext cx="2424976" cy="205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b4d88e1044_0_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2600" y="835138"/>
            <a:ext cx="461201" cy="4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b4d88e1044_0_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7663" y="835150"/>
            <a:ext cx="461201" cy="4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gb4d88e1044_0_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2050" y="835150"/>
            <a:ext cx="461201" cy="46120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b4d88e1044_0_137"/>
          <p:cNvSpPr txBox="1"/>
          <p:nvPr>
            <p:ph type="title"/>
          </p:nvPr>
        </p:nvSpPr>
        <p:spPr>
          <a:xfrm>
            <a:off x="720000" y="262450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b4d88e1044_0_71"/>
          <p:cNvSpPr txBox="1"/>
          <p:nvPr>
            <p:ph idx="1" type="subTitle"/>
          </p:nvPr>
        </p:nvSpPr>
        <p:spPr>
          <a:xfrm>
            <a:off x="1238275" y="630725"/>
            <a:ext cx="4327200" cy="399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Illuminant Estimation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Performs color balancing via histogram normalization.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b4d88e1044_0_71"/>
          <p:cNvSpPr txBox="1"/>
          <p:nvPr>
            <p:ph idx="2" type="subTitle"/>
          </p:nvPr>
        </p:nvSpPr>
        <p:spPr>
          <a:xfrm>
            <a:off x="614975" y="1377500"/>
            <a:ext cx="8324400" cy="669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Determine the histogram for each RGB channel and find the quantiles that correspond to our desired saturation level.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Cut off the outlying values by saturating a certain percentage of the pixels to black and white.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Scale the saturated histogram to span the full 0-255 range.</a:t>
            </a:r>
            <a:endParaRPr/>
          </a:p>
        </p:txBody>
      </p:sp>
      <p:sp>
        <p:nvSpPr>
          <p:cNvPr id="836" name="Google Shape;836;gb4d88e1044_0_71"/>
          <p:cNvSpPr txBox="1"/>
          <p:nvPr>
            <p:ph idx="4294967295" type="subTitle"/>
          </p:nvPr>
        </p:nvSpPr>
        <p:spPr>
          <a:xfrm>
            <a:off x="708825" y="23320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837" name="Google Shape;837;gb4d88e1044_0_71"/>
          <p:cNvSpPr txBox="1"/>
          <p:nvPr>
            <p:ph idx="4294967295" type="subTitle"/>
          </p:nvPr>
        </p:nvSpPr>
        <p:spPr>
          <a:xfrm>
            <a:off x="3634025" y="23770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Zero-DCE</a:t>
            </a:r>
            <a:endParaRPr/>
          </a:p>
        </p:txBody>
      </p:sp>
      <p:sp>
        <p:nvSpPr>
          <p:cNvPr id="838" name="Google Shape;838;gb4d88e1044_0_71"/>
          <p:cNvSpPr txBox="1"/>
          <p:nvPr>
            <p:ph idx="4294967295" type="subTitle"/>
          </p:nvPr>
        </p:nvSpPr>
        <p:spPr>
          <a:xfrm>
            <a:off x="6944075" y="2332050"/>
            <a:ext cx="1477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Zero-DCE + Color Correction</a:t>
            </a:r>
            <a:endParaRPr sz="1200"/>
          </a:p>
        </p:txBody>
      </p:sp>
      <p:sp>
        <p:nvSpPr>
          <p:cNvPr id="839" name="Google Shape;839;gb4d88e1044_0_71"/>
          <p:cNvSpPr txBox="1"/>
          <p:nvPr>
            <p:ph type="title"/>
          </p:nvPr>
        </p:nvSpPr>
        <p:spPr>
          <a:xfrm>
            <a:off x="622025" y="134175"/>
            <a:ext cx="824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Color Correction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40" name="Google Shape;840;gb4d88e1044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275" y="2814825"/>
            <a:ext cx="2564250" cy="15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b4d88e1044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525" y="2814825"/>
            <a:ext cx="2564250" cy="15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b4d88e1044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25" y="2814825"/>
            <a:ext cx="2564250" cy="15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gb4d88e1044_0_71"/>
          <p:cNvSpPr txBox="1"/>
          <p:nvPr/>
        </p:nvSpPr>
        <p:spPr>
          <a:xfrm>
            <a:off x="3946650" y="427587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 Vibrance				   Color Balancing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844;gb4d88e1044_0_71"/>
          <p:cNvSpPr txBox="1"/>
          <p:nvPr/>
        </p:nvSpPr>
        <p:spPr>
          <a:xfrm>
            <a:off x="1097075" y="4280925"/>
            <a:ext cx="10302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 Light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5" name="Google Shape;845;gb4d88e1044_0_71"/>
          <p:cNvSpPr txBox="1"/>
          <p:nvPr/>
        </p:nvSpPr>
        <p:spPr>
          <a:xfrm>
            <a:off x="282775" y="4658900"/>
            <a:ext cx="8324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</a:rPr>
              <a:t>Limare, Nicolas &amp; Lisani, Jose-Luis &amp; Morel, Jean-Michel &amp; Petro, Ana-Belen &amp; Sbert, Catalina. (2011). </a:t>
            </a:r>
            <a:r>
              <a:rPr b="1" i="1" lang="en" sz="1100">
                <a:solidFill>
                  <a:srgbClr val="FFFFFF"/>
                </a:solidFill>
              </a:rPr>
              <a:t>Simplest Color Balance</a:t>
            </a:r>
            <a:r>
              <a:rPr i="1" lang="en" sz="1100">
                <a:solidFill>
                  <a:srgbClr val="FFFFFF"/>
                </a:solidFill>
              </a:rPr>
              <a:t>. Image Processing On Line. 1. 10.5201/ipol.2011.llmps-scb.</a:t>
            </a:r>
            <a:endParaRPr i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b4d88e1044_0_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Denoising</a:t>
            </a:r>
            <a:endParaRPr/>
          </a:p>
        </p:txBody>
      </p:sp>
      <p:sp>
        <p:nvSpPr>
          <p:cNvPr id="851" name="Google Shape;851;gb4d88e1044_0_65"/>
          <p:cNvSpPr txBox="1"/>
          <p:nvPr>
            <p:ph idx="2" type="subTitle"/>
          </p:nvPr>
        </p:nvSpPr>
        <p:spPr>
          <a:xfrm>
            <a:off x="720000" y="1057138"/>
            <a:ext cx="7704000" cy="3226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</a:t>
            </a:r>
            <a:r>
              <a:rPr b="1" lang="en">
                <a:solidFill>
                  <a:srgbClr val="FF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Non-local Means Denoising</a:t>
            </a:r>
            <a:endParaRPr b="1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implementation based on </a:t>
            </a:r>
            <a:r>
              <a:rPr lang="en"/>
              <a:t>Buades, Coll, Morel (2005)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ideas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Assume that the noise is a random variable with zero mean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One can get the noise by averaging the differences between many similar image sequences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 the case of single image, calculate the mean of all image patches which are similar and redundant</a:t>
            </a:r>
            <a:endParaRPr/>
          </a:p>
        </p:txBody>
      </p:sp>
      <p:pic>
        <p:nvPicPr>
          <p:cNvPr id="852" name="Google Shape;852;gb4d88e1044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200" y="32028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b4d88e1044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350" y="3202838"/>
            <a:ext cx="841248" cy="88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b4d88e1044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600" y="32028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b4d88e1044_0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1325" y="3202850"/>
            <a:ext cx="838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b4d88e1044_0_65"/>
          <p:cNvSpPr txBox="1"/>
          <p:nvPr/>
        </p:nvSpPr>
        <p:spPr>
          <a:xfrm>
            <a:off x="3866700" y="4624675"/>
            <a:ext cx="1309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Noisy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7" name="Google Shape;857;gb4d88e1044_0_65"/>
          <p:cNvSpPr txBox="1"/>
          <p:nvPr/>
        </p:nvSpPr>
        <p:spPr>
          <a:xfrm>
            <a:off x="6994750" y="4605950"/>
            <a:ext cx="1309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Restored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8" name="Google Shape;858;gb4d88e1044_0_65"/>
          <p:cNvSpPr txBox="1"/>
          <p:nvPr/>
        </p:nvSpPr>
        <p:spPr>
          <a:xfrm>
            <a:off x="188500" y="4229750"/>
            <a:ext cx="18288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Buades, Coll, Morel (2005)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b4d88e1044_0_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</a:t>
            </a:r>
            <a:r>
              <a:rPr lang="en"/>
              <a:t>raining Complete Dataset</a:t>
            </a:r>
            <a:endParaRPr/>
          </a:p>
        </p:txBody>
      </p:sp>
      <p:pic>
        <p:nvPicPr>
          <p:cNvPr id="864" name="Google Shape;864;gb4d88e1044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75" y="105402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b4d88e1044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952" y="105402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gb4d88e1044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625" y="105402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gb4d88e1044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000" y="105402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b4d88e1044_0_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075" y="2491475"/>
            <a:ext cx="2001671" cy="133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b4d88e1044_0_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6425" y="249147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b4d88e1044_0_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6775" y="2491475"/>
            <a:ext cx="1909222" cy="127281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b4d88e1044_0_83"/>
          <p:cNvSpPr txBox="1"/>
          <p:nvPr>
            <p:ph idx="1" type="subTitle"/>
          </p:nvPr>
        </p:nvSpPr>
        <p:spPr>
          <a:xfrm>
            <a:off x="604650" y="3928925"/>
            <a:ext cx="49839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</a:rPr>
              <a:t>Since Original Zero-DCE just use first part of SICE Datasets.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</a:rPr>
              <a:t>We tried to retraining  using second part of the datasets (Complete Dataset).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bb70aa22b_1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Our Own</a:t>
            </a:r>
            <a:r>
              <a:rPr lang="en"/>
              <a:t> Dataset</a:t>
            </a:r>
            <a:endParaRPr/>
          </a:p>
        </p:txBody>
      </p:sp>
      <p:pic>
        <p:nvPicPr>
          <p:cNvPr id="877" name="Google Shape;877;gabb70aa22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25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abb70aa22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304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abb70aa22b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9092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abb70aa22b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4880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abb70aa22b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0667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abb70aa22b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725" y="2641475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abb70aa22b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5915" y="2625664"/>
            <a:ext cx="1244645" cy="113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abb70aa22b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8106" y="2611225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abb70aa22b_1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74880" y="2611225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abb70aa22b_1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40667" y="2625664"/>
            <a:ext cx="1244645" cy="1130426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abb70aa22b_1_0"/>
          <p:cNvSpPr txBox="1"/>
          <p:nvPr>
            <p:ph idx="1" type="subTitle"/>
          </p:nvPr>
        </p:nvSpPr>
        <p:spPr>
          <a:xfrm>
            <a:off x="7206453" y="1692846"/>
            <a:ext cx="2010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/>
              <a:t>Fujifilm XT-100</a:t>
            </a:r>
            <a:endParaRPr sz="1500"/>
          </a:p>
        </p:txBody>
      </p:sp>
      <p:sp>
        <p:nvSpPr>
          <p:cNvPr id="888" name="Google Shape;888;gabb70aa22b_1_0"/>
          <p:cNvSpPr txBox="1"/>
          <p:nvPr>
            <p:ph idx="1" type="subTitle"/>
          </p:nvPr>
        </p:nvSpPr>
        <p:spPr>
          <a:xfrm>
            <a:off x="7206453" y="2992962"/>
            <a:ext cx="2010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/>
              <a:t>Nikon D5300</a:t>
            </a:r>
            <a:endParaRPr sz="1500"/>
          </a:p>
        </p:txBody>
      </p:sp>
      <p:sp>
        <p:nvSpPr>
          <p:cNvPr id="889" name="Google Shape;889;gabb70aa22b_1_0"/>
          <p:cNvSpPr txBox="1"/>
          <p:nvPr>
            <p:ph idx="1" type="subTitle"/>
          </p:nvPr>
        </p:nvSpPr>
        <p:spPr>
          <a:xfrm>
            <a:off x="7206453" y="2728461"/>
            <a:ext cx="2010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>
                <a:solidFill>
                  <a:srgbClr val="FFFFFF"/>
                </a:solidFill>
              </a:rPr>
              <a:t>Taken with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890" name="Google Shape;890;gabb70aa22b_1_0"/>
          <p:cNvSpPr txBox="1"/>
          <p:nvPr>
            <p:ph idx="1" type="subTitle"/>
          </p:nvPr>
        </p:nvSpPr>
        <p:spPr>
          <a:xfrm>
            <a:off x="7206453" y="1415567"/>
            <a:ext cx="2010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>
                <a:solidFill>
                  <a:srgbClr val="FFFFFF"/>
                </a:solidFill>
              </a:rPr>
              <a:t>Taken with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891" name="Google Shape;891;gabb70aa22b_1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4974" y="3894572"/>
            <a:ext cx="1928298" cy="108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abb70aa22b_1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97000" y="3894893"/>
            <a:ext cx="2010302" cy="1089257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gabb70aa22b_1_0"/>
          <p:cNvSpPr txBox="1"/>
          <p:nvPr>
            <p:ph idx="1" type="subTitle"/>
          </p:nvPr>
        </p:nvSpPr>
        <p:spPr>
          <a:xfrm>
            <a:off x="5018575" y="3894575"/>
            <a:ext cx="22188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>
                <a:solidFill>
                  <a:srgbClr val="FFFFFF"/>
                </a:solidFill>
              </a:rPr>
              <a:t>We add  around 190 Photos, with 38 Different Scenes inside NCTU Campus 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gb4d88e1044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375" y="1027675"/>
            <a:ext cx="2685525" cy="17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b4d88e1044_0_154"/>
          <p:cNvSpPr txBox="1"/>
          <p:nvPr>
            <p:ph type="title"/>
          </p:nvPr>
        </p:nvSpPr>
        <p:spPr>
          <a:xfrm>
            <a:off x="548325" y="333475"/>
            <a:ext cx="78756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Result</a:t>
            </a:r>
            <a:endParaRPr/>
          </a:p>
        </p:txBody>
      </p:sp>
      <p:pic>
        <p:nvPicPr>
          <p:cNvPr id="900" name="Google Shape;900;gb4d88e1044_0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149" y="1110711"/>
            <a:ext cx="2436059" cy="1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b4d88e1044_0_154"/>
          <p:cNvSpPr txBox="1"/>
          <p:nvPr>
            <p:ph idx="2" type="subTitle"/>
          </p:nvPr>
        </p:nvSpPr>
        <p:spPr>
          <a:xfrm>
            <a:off x="661800" y="1091500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Input low-light w/ 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a little source of light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2" name="Google Shape;902;gb4d88e1044_0_154"/>
          <p:cNvSpPr txBox="1"/>
          <p:nvPr>
            <p:ph idx="4294967295" type="subTitle"/>
          </p:nvPr>
        </p:nvSpPr>
        <p:spPr>
          <a:xfrm>
            <a:off x="3459875" y="9514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Zero-DCE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(Original)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300"/>
          </a:p>
        </p:txBody>
      </p:sp>
      <p:sp>
        <p:nvSpPr>
          <p:cNvPr id="903" name="Google Shape;903;gb4d88e1044_0_154"/>
          <p:cNvSpPr txBox="1"/>
          <p:nvPr>
            <p:ph idx="4294967295" type="subTitle"/>
          </p:nvPr>
        </p:nvSpPr>
        <p:spPr>
          <a:xfrm>
            <a:off x="9916250" y="3600350"/>
            <a:ext cx="21144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Zero-DCE (Extend Dataset) +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Color Correction + Denoise</a:t>
            </a:r>
            <a:endParaRPr sz="1500"/>
          </a:p>
        </p:txBody>
      </p:sp>
      <p:pic>
        <p:nvPicPr>
          <p:cNvPr id="904" name="Google Shape;904;gb4d88e1044_0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156" y="1023063"/>
            <a:ext cx="2699394" cy="179678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b4d88e1044_0_154"/>
          <p:cNvSpPr txBox="1"/>
          <p:nvPr>
            <p:ph idx="4294967295" type="subTitle"/>
          </p:nvPr>
        </p:nvSpPr>
        <p:spPr>
          <a:xfrm>
            <a:off x="6309525" y="9514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Zero-DCE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(</a:t>
            </a:r>
            <a:r>
              <a:rPr lang="en" sz="1200"/>
              <a:t>Extend Dataset</a:t>
            </a:r>
            <a:r>
              <a:rPr lang="en" sz="1200"/>
              <a:t>)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/>
          </a:p>
        </p:txBody>
      </p:sp>
      <p:pic>
        <p:nvPicPr>
          <p:cNvPr id="906" name="Google Shape;906;gb4d88e1044_0_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7762" y="2936755"/>
            <a:ext cx="3096725" cy="2061257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b4d88e1044_0_154"/>
          <p:cNvSpPr txBox="1"/>
          <p:nvPr>
            <p:ph idx="4294967295" type="subTitle"/>
          </p:nvPr>
        </p:nvSpPr>
        <p:spPr>
          <a:xfrm>
            <a:off x="3459875" y="28605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Ours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(ED+CC+D)</a:t>
            </a:r>
            <a:endParaRPr sz="1200"/>
          </a:p>
        </p:txBody>
      </p:sp>
      <p:sp>
        <p:nvSpPr>
          <p:cNvPr id="908" name="Google Shape;908;gb4d88e1044_0_154"/>
          <p:cNvSpPr txBox="1"/>
          <p:nvPr/>
        </p:nvSpPr>
        <p:spPr>
          <a:xfrm>
            <a:off x="268150" y="3408350"/>
            <a:ext cx="2367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 : Extend Dataset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CC : Color Correction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  : Denoise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b4d88e1044_0_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sp>
        <p:nvSpPr>
          <p:cNvPr id="914" name="Google Shape;914;gb4d88e1044_0_4"/>
          <p:cNvSpPr txBox="1"/>
          <p:nvPr>
            <p:ph idx="4294967295" type="subTitle"/>
          </p:nvPr>
        </p:nvSpPr>
        <p:spPr>
          <a:xfrm>
            <a:off x="6676925" y="1825069"/>
            <a:ext cx="2010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Underexposed Camera Footage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15" name="Google Shape;915;gb4d88e1044_0_4"/>
          <p:cNvSpPr txBox="1"/>
          <p:nvPr>
            <p:ph idx="4294967295" type="subTitle"/>
          </p:nvPr>
        </p:nvSpPr>
        <p:spPr>
          <a:xfrm>
            <a:off x="6676925" y="3653850"/>
            <a:ext cx="2341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Enhanced with ZeroDCE ED + CC + D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16" name="Google Shape;916;gb4d88e104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850" y="3035025"/>
            <a:ext cx="3039100" cy="17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b4d88e1044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475" y="1257650"/>
            <a:ext cx="3065857" cy="1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b4d88e1044_0_4"/>
          <p:cNvSpPr txBox="1"/>
          <p:nvPr/>
        </p:nvSpPr>
        <p:spPr>
          <a:xfrm>
            <a:off x="6787375" y="43107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 : Extend Dataset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CC : Color Correction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  : Denoise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9" name="Google Shape;919;gb4d88e1044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15" y="1017725"/>
            <a:ext cx="2758882" cy="184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gb4d88e1044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00" y="3009019"/>
            <a:ext cx="2758901" cy="184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 Friday Newsletter by Slidesgo">
  <a:themeElements>
    <a:clrScheme name="Simple Light">
      <a:dk1>
        <a:srgbClr val="000000"/>
      </a:dk1>
      <a:lt1>
        <a:srgbClr val="FFFFFF"/>
      </a:lt1>
      <a:dk2>
        <a:srgbClr val="979797"/>
      </a:dk2>
      <a:lt2>
        <a:srgbClr val="D4D4D4"/>
      </a:lt2>
      <a:accent1>
        <a:srgbClr val="FD2424"/>
      </a:accent1>
      <a:accent2>
        <a:srgbClr val="000000"/>
      </a:accent2>
      <a:accent3>
        <a:srgbClr val="979797"/>
      </a:accent3>
      <a:accent4>
        <a:srgbClr val="D4D4D4"/>
      </a:accent4>
      <a:accent5>
        <a:srgbClr val="FD2424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